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9" r:id="rId4"/>
    <p:sldId id="262" r:id="rId5"/>
    <p:sldId id="263" r:id="rId6"/>
    <p:sldId id="258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5F00"/>
    <a:srgbClr val="F9B47B"/>
    <a:srgbClr val="B85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07" autoAdjust="0"/>
    <p:restoredTop sz="95990" autoAdjust="0"/>
  </p:normalViewPr>
  <p:slideViewPr>
    <p:cSldViewPr>
      <p:cViewPr>
        <p:scale>
          <a:sx n="100" d="100"/>
          <a:sy n="100" d="100"/>
        </p:scale>
        <p:origin x="-4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7DE74-8E11-4DCF-A777-DC5F3DA49AB8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E5289-F3E9-44F9-B348-CB0162C78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5289-F3E9-44F9-B348-CB0162C78AA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DC70F-74B0-4A4D-BDBF-E7D6EAB085A5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5E45-8126-48E0-B74E-94B9FB765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30.png"/><Relationship Id="rId21" Type="http://schemas.openxmlformats.org/officeDocument/2006/relationships/image" Target="../media/image41.png"/><Relationship Id="rId7" Type="http://schemas.openxmlformats.org/officeDocument/2006/relationships/image" Target="../media/image33.png"/><Relationship Id="rId12" Type="http://schemas.openxmlformats.org/officeDocument/2006/relationships/image" Target="../media/image15.png"/><Relationship Id="rId17" Type="http://schemas.openxmlformats.org/officeDocument/2006/relationships/image" Target="../media/image38.png"/><Relationship Id="rId2" Type="http://schemas.openxmlformats.org/officeDocument/2006/relationships/image" Target="../media/image29.png"/><Relationship Id="rId16" Type="http://schemas.openxmlformats.org/officeDocument/2006/relationships/image" Target="../media/image37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32.png"/><Relationship Id="rId15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17.png"/><Relationship Id="rId14" Type="http://schemas.openxmlformats.org/officeDocument/2006/relationships/image" Target="../media/image35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2.png"/><Relationship Id="rId18" Type="http://schemas.openxmlformats.org/officeDocument/2006/relationships/image" Target="../media/image52.png"/><Relationship Id="rId26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54.png"/><Relationship Id="rId7" Type="http://schemas.openxmlformats.org/officeDocument/2006/relationships/image" Target="../media/image33.png"/><Relationship Id="rId12" Type="http://schemas.openxmlformats.org/officeDocument/2006/relationships/image" Target="../media/image27.jpeg"/><Relationship Id="rId17" Type="http://schemas.openxmlformats.org/officeDocument/2006/relationships/image" Target="../media/image51.png"/><Relationship Id="rId25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18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24" Type="http://schemas.openxmlformats.org/officeDocument/2006/relationships/image" Target="../media/image57.png"/><Relationship Id="rId5" Type="http://schemas.openxmlformats.org/officeDocument/2006/relationships/image" Target="../media/image46.png"/><Relationship Id="rId15" Type="http://schemas.openxmlformats.org/officeDocument/2006/relationships/image" Target="../media/image17.png"/><Relationship Id="rId23" Type="http://schemas.openxmlformats.org/officeDocument/2006/relationships/image" Target="../media/image56.png"/><Relationship Id="rId10" Type="http://schemas.openxmlformats.org/officeDocument/2006/relationships/image" Target="../media/image12.png"/><Relationship Id="rId19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8.jpeg"/><Relationship Id="rId14" Type="http://schemas.openxmlformats.org/officeDocument/2006/relationships/image" Target="../media/image50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1.png"/><Relationship Id="rId18" Type="http://schemas.openxmlformats.org/officeDocument/2006/relationships/image" Target="../media/image64.png"/><Relationship Id="rId3" Type="http://schemas.openxmlformats.org/officeDocument/2006/relationships/image" Target="../media/image24.png"/><Relationship Id="rId7" Type="http://schemas.openxmlformats.org/officeDocument/2006/relationships/image" Target="../media/image61.png"/><Relationship Id="rId12" Type="http://schemas.openxmlformats.org/officeDocument/2006/relationships/image" Target="../media/image52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3.png"/><Relationship Id="rId5" Type="http://schemas.openxmlformats.org/officeDocument/2006/relationships/image" Target="../media/image18.png"/><Relationship Id="rId15" Type="http://schemas.openxmlformats.org/officeDocument/2006/relationships/image" Target="../media/image16.png"/><Relationship Id="rId10" Type="http://schemas.openxmlformats.org/officeDocument/2006/relationships/image" Target="../media/image62.png"/><Relationship Id="rId19" Type="http://schemas.openxmlformats.org/officeDocument/2006/relationships/image" Target="../media/image65.png"/><Relationship Id="rId4" Type="http://schemas.openxmlformats.org/officeDocument/2006/relationships/image" Target="../media/image17.png"/><Relationship Id="rId9" Type="http://schemas.openxmlformats.org/officeDocument/2006/relationships/image" Target="../media/image46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image" Target="../media/image9.png"/><Relationship Id="rId3" Type="http://schemas.openxmlformats.org/officeDocument/2006/relationships/image" Target="../media/image61.png"/><Relationship Id="rId21" Type="http://schemas.openxmlformats.org/officeDocument/2006/relationships/image" Target="../media/image26.jpeg"/><Relationship Id="rId7" Type="http://schemas.openxmlformats.org/officeDocument/2006/relationships/image" Target="../media/image52.png"/><Relationship Id="rId12" Type="http://schemas.openxmlformats.org/officeDocument/2006/relationships/image" Target="../media/image70.png"/><Relationship Id="rId17" Type="http://schemas.openxmlformats.org/officeDocument/2006/relationships/image" Target="../media/image58.png"/><Relationship Id="rId2" Type="http://schemas.openxmlformats.org/officeDocument/2006/relationships/image" Target="../media/image8.jpeg"/><Relationship Id="rId16" Type="http://schemas.openxmlformats.org/officeDocument/2006/relationships/image" Target="../media/image36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54.png"/><Relationship Id="rId5" Type="http://schemas.openxmlformats.org/officeDocument/2006/relationships/image" Target="../media/image67.png"/><Relationship Id="rId15" Type="http://schemas.openxmlformats.org/officeDocument/2006/relationships/image" Target="../media/image43.png"/><Relationship Id="rId10" Type="http://schemas.openxmlformats.org/officeDocument/2006/relationships/image" Target="../media/image18.png"/><Relationship Id="rId19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exey\Рабочий стол\logocompany\Mo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4680520" cy="2802003"/>
          </a:xfrm>
          <a:prstGeom prst="rect">
            <a:avLst/>
          </a:prstGeom>
          <a:noFill/>
        </p:spPr>
      </p:pic>
      <p:pic>
        <p:nvPicPr>
          <p:cNvPr id="4099" name="Picture 3" descr="C:\Documents and Settings\Alexey\Рабочий стол\logocompany\logomotivp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869160"/>
            <a:ext cx="5724128" cy="107080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6019800"/>
            <a:ext cx="9163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70892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5F00"/>
                </a:solidFill>
                <a:latin typeface="Calibri" pitchFamily="34" charset="0"/>
                <a:cs typeface="Calibri" pitchFamily="34" charset="0"/>
              </a:rPr>
              <a:t>Спутниковая связь через </a:t>
            </a:r>
            <a:r>
              <a:rPr lang="en-US" sz="3600" b="1" dirty="0" smtClean="0">
                <a:solidFill>
                  <a:srgbClr val="FF5F00"/>
                </a:solidFill>
                <a:latin typeface="Calibri" pitchFamily="34" charset="0"/>
                <a:cs typeface="Calibri" pitchFamily="34" charset="0"/>
              </a:rPr>
              <a:t>VSAT </a:t>
            </a:r>
            <a:endParaRPr lang="ru-RU" sz="3600" b="1" dirty="0" smtClean="0">
              <a:solidFill>
                <a:srgbClr val="FF5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5F00"/>
                </a:solidFill>
                <a:latin typeface="Calibri" pitchFamily="34" charset="0"/>
                <a:cs typeface="Calibri" pitchFamily="34" charset="0"/>
              </a:rPr>
              <a:t>компании </a:t>
            </a:r>
            <a:r>
              <a:rPr lang="ru-RU" sz="3600" b="1" dirty="0" smtClean="0">
                <a:solidFill>
                  <a:srgbClr val="FF5F00"/>
                </a:solidFill>
                <a:latin typeface="Calibri" pitchFamily="34" charset="0"/>
                <a:cs typeface="Calibri" pitchFamily="34" charset="0"/>
              </a:rPr>
              <a:t>МОТИВ </a:t>
            </a:r>
            <a:r>
              <a:rPr lang="ru-RU" sz="3600" b="1" dirty="0" smtClean="0">
                <a:solidFill>
                  <a:srgbClr val="FF5F00"/>
                </a:solidFill>
                <a:latin typeface="Calibri" pitchFamily="34" charset="0"/>
                <a:cs typeface="Calibri" pitchFamily="34" charset="0"/>
              </a:rPr>
              <a:t>это  Интернет </a:t>
            </a:r>
          </a:p>
          <a:p>
            <a:pPr algn="ctr"/>
            <a:r>
              <a:rPr lang="ru-RU" sz="3600" b="1" dirty="0" smtClean="0">
                <a:solidFill>
                  <a:srgbClr val="FF5F00"/>
                </a:solidFill>
                <a:latin typeface="Calibri" pitchFamily="34" charset="0"/>
                <a:cs typeface="Calibri" pitchFamily="34" charset="0"/>
              </a:rPr>
              <a:t>без границ и расстояний</a:t>
            </a:r>
            <a:endParaRPr lang="ru-RU" sz="3600" b="1" dirty="0">
              <a:solidFill>
                <a:srgbClr val="FF5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 advTm="416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5F00"/>
                </a:solidFill>
              </a:rPr>
              <a:t>Услуги спутниковой связи МОТИВ</a:t>
            </a:r>
            <a:endParaRPr lang="ru-RU" dirty="0">
              <a:solidFill>
                <a:srgbClr val="FF5F00"/>
              </a:solidFill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1377464" y="704077"/>
            <a:ext cx="5831492" cy="3398322"/>
            <a:chOff x="1377464" y="704077"/>
            <a:chExt cx="5831492" cy="3398322"/>
          </a:xfrm>
        </p:grpSpPr>
        <p:pic>
          <p:nvPicPr>
            <p:cNvPr id="2057" name="Picture 9" descr="C:\Users\localadmin\Desktop\IP\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07240">
              <a:off x="1377464" y="1111350"/>
              <a:ext cx="2417747" cy="2205482"/>
            </a:xfrm>
            <a:prstGeom prst="rect">
              <a:avLst/>
            </a:prstGeom>
            <a:noFill/>
          </p:spPr>
        </p:pic>
        <p:pic>
          <p:nvPicPr>
            <p:cNvPr id="2063" name="Picture 15" descr="C:\Users\localadmin\Desktop\35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49587">
              <a:off x="5233981" y="704077"/>
              <a:ext cx="1974975" cy="3398322"/>
            </a:xfrm>
            <a:prstGeom prst="rect">
              <a:avLst/>
            </a:prstGeom>
            <a:noFill/>
          </p:spPr>
        </p:pic>
      </p:grpSp>
      <p:pic>
        <p:nvPicPr>
          <p:cNvPr id="77" name="Picture 6" descr="C:\Users\localadmin\Desktop\резервный канал связи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20688"/>
            <a:ext cx="2250777" cy="1296144"/>
          </a:xfrm>
          <a:prstGeom prst="rect">
            <a:avLst/>
          </a:prstGeom>
          <a:noFill/>
        </p:spPr>
      </p:pic>
      <p:grpSp>
        <p:nvGrpSpPr>
          <p:cNvPr id="96" name="Группа 95"/>
          <p:cNvGrpSpPr/>
          <p:nvPr/>
        </p:nvGrpSpPr>
        <p:grpSpPr>
          <a:xfrm>
            <a:off x="0" y="1916832"/>
            <a:ext cx="3744416" cy="3960440"/>
            <a:chOff x="0" y="2636912"/>
            <a:chExt cx="3744416" cy="3960440"/>
          </a:xfrm>
        </p:grpSpPr>
        <p:pic>
          <p:nvPicPr>
            <p:cNvPr id="1027" name="Picture 3" descr="C:\Users\localadmin\Desktop\сайт\motiv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3140968"/>
              <a:ext cx="1245766" cy="327609"/>
            </a:xfrm>
            <a:prstGeom prst="rect">
              <a:avLst/>
            </a:prstGeom>
            <a:noFill/>
          </p:spPr>
        </p:pic>
        <p:grpSp>
          <p:nvGrpSpPr>
            <p:cNvPr id="144" name="Группа 143"/>
            <p:cNvGrpSpPr/>
            <p:nvPr/>
          </p:nvGrpSpPr>
          <p:grpSpPr>
            <a:xfrm>
              <a:off x="0" y="2636912"/>
              <a:ext cx="3744416" cy="3960440"/>
              <a:chOff x="179512" y="476672"/>
              <a:chExt cx="3744416" cy="3960440"/>
            </a:xfrm>
          </p:grpSpPr>
          <p:pic>
            <p:nvPicPr>
              <p:cNvPr id="44" name="Рисунок 43" descr="2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9104" y="2420888"/>
                <a:ext cx="1619672" cy="760717"/>
              </a:xfrm>
              <a:prstGeom prst="rect">
                <a:avLst/>
              </a:prstGeom>
            </p:spPr>
          </p:pic>
          <p:pic>
            <p:nvPicPr>
              <p:cNvPr id="2050" name="Picture 2" descr="C:\Users\localadmin\Desktop\Стац терминал спутниковой связи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91072" y="3356992"/>
                <a:ext cx="739825" cy="539771"/>
              </a:xfrm>
              <a:prstGeom prst="rect">
                <a:avLst/>
              </a:prstGeom>
              <a:noFill/>
            </p:spPr>
          </p:pic>
          <p:pic>
            <p:nvPicPr>
              <p:cNvPr id="42" name="Picture 6" descr="C:\Users\localadmin\Desktop\IP\тел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95128" y="4077072"/>
                <a:ext cx="521919" cy="360039"/>
              </a:xfrm>
              <a:prstGeom prst="rect">
                <a:avLst/>
              </a:prstGeom>
              <a:noFill/>
            </p:spPr>
          </p:pic>
          <p:pic>
            <p:nvPicPr>
              <p:cNvPr id="43" name="Picture 6" descr="C:\Users\localadmin\Desktop\IP\тел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056" y="4077072"/>
                <a:ext cx="521920" cy="360040"/>
              </a:xfrm>
              <a:prstGeom prst="rect">
                <a:avLst/>
              </a:prstGeom>
              <a:noFill/>
            </p:spPr>
          </p:pic>
          <p:cxnSp>
            <p:nvCxnSpPr>
              <p:cNvPr id="53" name="Прямая соединительная линия 52"/>
              <p:cNvCxnSpPr/>
              <p:nvPr/>
            </p:nvCxnSpPr>
            <p:spPr>
              <a:xfrm rot="16200000" flipH="1">
                <a:off x="1317596" y="3910588"/>
                <a:ext cx="216024" cy="11694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rot="5400000">
                <a:off x="998712" y="3941440"/>
                <a:ext cx="152400" cy="13563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16200000" flipH="1">
                <a:off x="827076" y="3104964"/>
                <a:ext cx="360040" cy="14401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rot="5400000">
                <a:off x="935088" y="2204864"/>
                <a:ext cx="288032" cy="14401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2" name="Picture 8" descr="C:\Users\localadmin\Desktop\Схемы для сайта\hub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9512" y="476672"/>
                <a:ext cx="3744416" cy="1872208"/>
              </a:xfrm>
              <a:prstGeom prst="rect">
                <a:avLst/>
              </a:prstGeom>
              <a:noFill/>
            </p:spPr>
          </p:pic>
          <p:pic>
            <p:nvPicPr>
              <p:cNvPr id="1034" name="Picture 10" descr="C:\Users\localadmin\Desktop\Схемы для сайта\PBX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31032" y="2420888"/>
                <a:ext cx="818158" cy="603392"/>
              </a:xfrm>
              <a:prstGeom prst="rect">
                <a:avLst/>
              </a:prstGeom>
              <a:noFill/>
            </p:spPr>
          </p:pic>
          <p:cxnSp>
            <p:nvCxnSpPr>
              <p:cNvPr id="134" name="Прямая соединительная линия 133"/>
              <p:cNvCxnSpPr/>
              <p:nvPr/>
            </p:nvCxnSpPr>
            <p:spPr>
              <a:xfrm rot="16200000" flipH="1">
                <a:off x="1277126" y="2222866"/>
                <a:ext cx="360040" cy="18002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rot="5400000">
                <a:off x="1511152" y="3212976"/>
                <a:ext cx="288032" cy="28803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Группа 105"/>
          <p:cNvGrpSpPr/>
          <p:nvPr/>
        </p:nvGrpSpPr>
        <p:grpSpPr>
          <a:xfrm>
            <a:off x="1835696" y="1340768"/>
            <a:ext cx="4448468" cy="4204709"/>
            <a:chOff x="1845620" y="1350071"/>
            <a:chExt cx="4448468" cy="4204709"/>
          </a:xfrm>
        </p:grpSpPr>
        <p:pic>
          <p:nvPicPr>
            <p:cNvPr id="2056" name="Picture 8" descr="C:\Users\localadmin\Desktop\IP\8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20547021">
              <a:off x="1845620" y="1982769"/>
              <a:ext cx="2655272" cy="1325136"/>
            </a:xfrm>
            <a:prstGeom prst="rect">
              <a:avLst/>
            </a:prstGeom>
            <a:noFill/>
          </p:spPr>
        </p:pic>
        <p:pic>
          <p:nvPicPr>
            <p:cNvPr id="2062" name="Picture 14" descr="C:\Users\localadmin\Desktop\dfgh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0863636">
              <a:off x="5076989" y="1350071"/>
              <a:ext cx="1217099" cy="4204709"/>
            </a:xfrm>
            <a:prstGeom prst="rect">
              <a:avLst/>
            </a:prstGeom>
            <a:noFill/>
          </p:spPr>
        </p:pic>
      </p:grpSp>
      <p:pic>
        <p:nvPicPr>
          <p:cNvPr id="62" name="Picture 2" descr="C:\Documents and Settings\Alexey\Рабочий стол\logomotivpre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38850"/>
            <a:ext cx="9144000" cy="819150"/>
          </a:xfrm>
          <a:prstGeom prst="rect">
            <a:avLst/>
          </a:prstGeom>
          <a:noFill/>
        </p:spPr>
      </p:pic>
      <p:grpSp>
        <p:nvGrpSpPr>
          <p:cNvPr id="120" name="Группа 119"/>
          <p:cNvGrpSpPr/>
          <p:nvPr/>
        </p:nvGrpSpPr>
        <p:grpSpPr>
          <a:xfrm>
            <a:off x="6372200" y="2708920"/>
            <a:ext cx="2113660" cy="702221"/>
            <a:chOff x="6372200" y="2708920"/>
            <a:chExt cx="2113660" cy="702221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6372200" y="2708920"/>
              <a:ext cx="2070373" cy="702221"/>
              <a:chOff x="6300192" y="2276872"/>
              <a:chExt cx="2070373" cy="702221"/>
            </a:xfrm>
          </p:grpSpPr>
          <p:pic>
            <p:nvPicPr>
              <p:cNvPr id="67" name="Picture 2" descr="C:\Documents and Settings\Alexey\Рабочий стол\Схемы для сайта\аврвар\веб1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956376" y="2564904"/>
                <a:ext cx="414189" cy="41418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C:\Users\localadmin\Desktop\Схемы для сайта\центр оборуд коммутац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020272" y="2636912"/>
                <a:ext cx="576064" cy="304460"/>
              </a:xfrm>
              <a:prstGeom prst="rect">
                <a:avLst/>
              </a:prstGeom>
              <a:noFill/>
            </p:spPr>
          </p:pic>
          <p:pic>
            <p:nvPicPr>
              <p:cNvPr id="70" name="Picture 6" descr="C:\Users\localadmin\Desktop\Схемы для сайта\ant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300192" y="2276872"/>
                <a:ext cx="645248" cy="609401"/>
              </a:xfrm>
              <a:prstGeom prst="rect">
                <a:avLst/>
              </a:prstGeom>
              <a:noFill/>
            </p:spPr>
          </p:pic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6804248" y="2852936"/>
                <a:ext cx="28803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>
                <a:stCxn id="69" idx="3"/>
              </p:cNvCxnSpPr>
              <p:nvPr/>
            </p:nvCxnSpPr>
            <p:spPr>
              <a:xfrm flipV="1">
                <a:off x="7596336" y="2780928"/>
                <a:ext cx="360040" cy="821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/>
            <p:cNvSpPr txBox="1"/>
            <p:nvPr/>
          </p:nvSpPr>
          <p:spPr>
            <a:xfrm>
              <a:off x="6660232" y="2780928"/>
              <a:ext cx="18256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5F00"/>
                  </a:solidFill>
                </a:rPr>
                <a:t>Видеонаблюдение</a:t>
              </a:r>
              <a:endParaRPr lang="ru-RU" sz="1600" dirty="0">
                <a:solidFill>
                  <a:srgbClr val="FF5F00"/>
                </a:solidFill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6372200" y="1844824"/>
            <a:ext cx="2576700" cy="1016438"/>
            <a:chOff x="6372200" y="1844824"/>
            <a:chExt cx="2576700" cy="1016438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6372200" y="1844824"/>
              <a:ext cx="2576700" cy="1016438"/>
              <a:chOff x="6444208" y="1556792"/>
              <a:chExt cx="2576700" cy="1016438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6444208" y="1556792"/>
                <a:ext cx="2426690" cy="753417"/>
                <a:chOff x="6516216" y="2996952"/>
                <a:chExt cx="2426690" cy="753417"/>
              </a:xfrm>
            </p:grpSpPr>
            <p:pic>
              <p:nvPicPr>
                <p:cNvPr id="2052" name="Picture 4" descr="C:\Users\localadmin\Desktop\Доступ в инет\комутат.png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7956376" y="3356992"/>
                  <a:ext cx="542674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" name="Picture 4" descr="C:\Users\localadmin\Desktop\Схемы для сайта\центр оборуд коммутац.pn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7308304" y="3429000"/>
                  <a:ext cx="576064" cy="3044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75" name="Picture 6" descr="C:\Users\localadmin\Desktop\Схемы для сайта\ant.pn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6516216" y="3140968"/>
                  <a:ext cx="645248" cy="609401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 flipV="1">
                  <a:off x="7812360" y="3645024"/>
                  <a:ext cx="207640" cy="838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V="1">
                  <a:off x="7092280" y="3645024"/>
                  <a:ext cx="288032" cy="838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 rot="5400000" flipH="1" flipV="1">
                  <a:off x="8312224" y="3289176"/>
                  <a:ext cx="152400" cy="14401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8" name="Picture 6" descr="C:\Users\localadmin\Desktop\IP\тел.png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8460432" y="2996952"/>
                  <a:ext cx="482474" cy="333648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26" name="Прямая соединительная линия 25"/>
              <p:cNvCxnSpPr/>
              <p:nvPr/>
            </p:nvCxnSpPr>
            <p:spPr>
              <a:xfrm rot="16200000" flipH="1">
                <a:off x="8316416" y="2204864"/>
                <a:ext cx="144016" cy="14401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5" name="Picture 9" descr="C:\Users\localadmin\Desktop\Схемы для сайта\notebook-computer-sketch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460432" y="2132856"/>
                <a:ext cx="560476" cy="440374"/>
              </a:xfrm>
              <a:prstGeom prst="rect">
                <a:avLst/>
              </a:prstGeom>
              <a:noFill/>
            </p:spPr>
          </p:pic>
        </p:grpSp>
        <p:sp>
          <p:nvSpPr>
            <p:cNvPr id="111" name="TextBox 110"/>
            <p:cNvSpPr txBox="1"/>
            <p:nvPr/>
          </p:nvSpPr>
          <p:spPr>
            <a:xfrm>
              <a:off x="6516216" y="1916832"/>
              <a:ext cx="214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5F00"/>
                  </a:solidFill>
                </a:rPr>
                <a:t>Интернет и телефония</a:t>
              </a:r>
              <a:endParaRPr lang="ru-RU" sz="1600" dirty="0">
                <a:solidFill>
                  <a:srgbClr val="FF5F00"/>
                </a:solidFill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5940152" y="620688"/>
            <a:ext cx="2851050" cy="1401489"/>
            <a:chOff x="5940152" y="620688"/>
            <a:chExt cx="2851050" cy="1401489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940152" y="620688"/>
              <a:ext cx="2851050" cy="1401489"/>
              <a:chOff x="5796136" y="620688"/>
              <a:chExt cx="2851050" cy="1401489"/>
            </a:xfrm>
          </p:grpSpPr>
          <p:grpSp>
            <p:nvGrpSpPr>
              <p:cNvPr id="122" name="Группа 121"/>
              <p:cNvGrpSpPr/>
              <p:nvPr/>
            </p:nvGrpSpPr>
            <p:grpSpPr>
              <a:xfrm>
                <a:off x="5796136" y="620688"/>
                <a:ext cx="2851050" cy="1401489"/>
                <a:chOff x="6804248" y="1124744"/>
                <a:chExt cx="2851050" cy="1401489"/>
              </a:xfrm>
            </p:grpSpPr>
            <p:pic>
              <p:nvPicPr>
                <p:cNvPr id="3" name="Picture 3" descr="C:\Users\localadmin\Desktop\Схемы для сайта\GSM_st.png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9108504" y="1124744"/>
                  <a:ext cx="546794" cy="12445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8" name="Picture 4" descr="C:\Users\localadmin\Desktop\Схемы для сайта\центр оборуд коммутац.pn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7596336" y="2060848"/>
                  <a:ext cx="576064" cy="3044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0" name="Picture 6" descr="C:\Users\localadmin\Desktop\Схемы для сайта\ant.pn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6804248" y="1916832"/>
                  <a:ext cx="645248" cy="609401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 flipV="1">
                  <a:off x="8172400" y="2204864"/>
                  <a:ext cx="216024" cy="838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 flipV="1">
                  <a:off x="7380312" y="2276872"/>
                  <a:ext cx="288032" cy="1659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4" name="Picture 4" descr="C:\Users\localadmin\Desktop\Схемы для сайта\RBS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576064" cy="424847"/>
              </a:xfrm>
              <a:prstGeom prst="rect">
                <a:avLst/>
              </a:prstGeom>
              <a:noFill/>
            </p:spPr>
          </p:pic>
          <p:cxnSp>
            <p:nvCxnSpPr>
              <p:cNvPr id="68" name="Прямая соединительная линия 67"/>
              <p:cNvCxnSpPr/>
              <p:nvPr/>
            </p:nvCxnSpPr>
            <p:spPr>
              <a:xfrm flipV="1">
                <a:off x="7884368" y="1700808"/>
                <a:ext cx="216024" cy="838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7676728" y="1205136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5F00"/>
                  </a:solidFill>
                </a:rPr>
                <a:t>GSM</a:t>
              </a:r>
              <a:endParaRPr lang="ru-RU" sz="1600" dirty="0">
                <a:solidFill>
                  <a:srgbClr val="FF5F00"/>
                </a:solidFill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5652120" y="3501008"/>
            <a:ext cx="2417781" cy="897433"/>
            <a:chOff x="5652120" y="3501008"/>
            <a:chExt cx="2417781" cy="897433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652120" y="3501008"/>
              <a:ext cx="2232248" cy="897433"/>
              <a:chOff x="5436096" y="3717032"/>
              <a:chExt cx="2232248" cy="897433"/>
            </a:xfrm>
          </p:grpSpPr>
          <p:pic>
            <p:nvPicPr>
              <p:cNvPr id="82" name="Picture 3" descr="C:\Documents and Settings\Alexey\Рабочий стол\Схемы для сайта\аврвар\атм.png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7092280" y="3717032"/>
                <a:ext cx="576064" cy="864096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C:\Users\localadmin\Desktop\Схемы для сайта\центр оборуд коммутац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156176" y="4293096"/>
                <a:ext cx="576064" cy="304460"/>
              </a:xfrm>
              <a:prstGeom prst="rect">
                <a:avLst/>
              </a:prstGeom>
              <a:noFill/>
            </p:spPr>
          </p:pic>
          <p:pic>
            <p:nvPicPr>
              <p:cNvPr id="85" name="Picture 6" descr="C:\Users\localadmin\Desktop\Схемы для сайта\ant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436096" y="4005064"/>
                <a:ext cx="645248" cy="609401"/>
              </a:xfrm>
              <a:prstGeom prst="rect">
                <a:avLst/>
              </a:prstGeom>
              <a:noFill/>
            </p:spPr>
          </p:pic>
          <p:cxnSp>
            <p:nvCxnSpPr>
              <p:cNvPr id="87" name="Прямая соединительная линия 86"/>
              <p:cNvCxnSpPr/>
              <p:nvPr/>
            </p:nvCxnSpPr>
            <p:spPr>
              <a:xfrm flipV="1">
                <a:off x="5940152" y="4581128"/>
                <a:ext cx="288032" cy="838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6732240" y="4509120"/>
                <a:ext cx="288032" cy="838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Box 114"/>
            <p:cNvSpPr txBox="1"/>
            <p:nvPr/>
          </p:nvSpPr>
          <p:spPr>
            <a:xfrm>
              <a:off x="5868144" y="3573016"/>
              <a:ext cx="2201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5F00"/>
                  </a:solidFill>
                </a:rPr>
                <a:t>Удаленные транзакции</a:t>
              </a:r>
              <a:endParaRPr lang="ru-RU" sz="1600" dirty="0">
                <a:solidFill>
                  <a:srgbClr val="FF5F00"/>
                </a:solidFill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5580112" y="4437112"/>
            <a:ext cx="2751892" cy="1151557"/>
            <a:chOff x="5580112" y="4437112"/>
            <a:chExt cx="2751892" cy="1151557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5580112" y="4509120"/>
              <a:ext cx="2751892" cy="1079549"/>
              <a:chOff x="3059832" y="5489798"/>
              <a:chExt cx="2751892" cy="1079549"/>
            </a:xfrm>
          </p:grpSpPr>
          <p:pic>
            <p:nvPicPr>
              <p:cNvPr id="84" name="Picture 7" descr="C:\Users\localadmin\Desktop\Схемы для сайта\ant2.pn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 flipH="1">
                <a:off x="3059832" y="5489798"/>
                <a:ext cx="626707" cy="591890"/>
              </a:xfrm>
              <a:prstGeom prst="rect">
                <a:avLst/>
              </a:prstGeom>
              <a:noFill/>
            </p:spPr>
          </p:pic>
          <p:pic>
            <p:nvPicPr>
              <p:cNvPr id="86" name="Рисунок 85" descr="маршрутиз.jp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4788024" y="5705822"/>
                <a:ext cx="331132" cy="289909"/>
              </a:xfrm>
              <a:prstGeom prst="rect">
                <a:avLst/>
              </a:prstGeom>
            </p:spPr>
          </p:pic>
          <p:pic>
            <p:nvPicPr>
              <p:cNvPr id="88" name="Picture 2" descr="C:\Documents and Settings\Alexey\Рабочий стол\dsgsdfgsddg\main\резервный канал связи\пс.jp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464496" y="6209878"/>
                <a:ext cx="562962" cy="359469"/>
              </a:xfrm>
              <a:prstGeom prst="rect">
                <a:avLst/>
              </a:prstGeom>
              <a:noFill/>
            </p:spPr>
          </p:pic>
          <p:cxnSp>
            <p:nvCxnSpPr>
              <p:cNvPr id="89" name="Прямая соединительная линия 88"/>
              <p:cNvCxnSpPr/>
              <p:nvPr/>
            </p:nvCxnSpPr>
            <p:spPr>
              <a:xfrm rot="5400000">
                <a:off x="4766965" y="6086921"/>
                <a:ext cx="160660" cy="11854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4499992" y="5921846"/>
                <a:ext cx="26490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rot="16200000" flipH="1">
                <a:off x="5076056" y="5993854"/>
                <a:ext cx="216022" cy="21602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2" name="Picture 4" descr="C:\Users\localadmin\Desktop\Схемы для сайта\центр оборуд коммутац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923928" y="5733256"/>
                <a:ext cx="576064" cy="304460"/>
              </a:xfrm>
              <a:prstGeom prst="rect">
                <a:avLst/>
              </a:prstGeom>
              <a:noFill/>
            </p:spPr>
          </p:pic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3707904" y="5949280"/>
                <a:ext cx="26490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4" name="Picture 9" descr="C:\Users\localadmin\Desktop\Схемы для сайта\notebook-computer-sketch.png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5292080" y="6065862"/>
                <a:ext cx="519644" cy="408292"/>
              </a:xfrm>
              <a:prstGeom prst="rect">
                <a:avLst/>
              </a:prstGeom>
              <a:noFill/>
            </p:spPr>
          </p:pic>
        </p:grpSp>
        <p:sp>
          <p:nvSpPr>
            <p:cNvPr id="116" name="TextBox 115"/>
            <p:cNvSpPr txBox="1"/>
            <p:nvPr/>
          </p:nvSpPr>
          <p:spPr>
            <a:xfrm>
              <a:off x="5868144" y="4437112"/>
              <a:ext cx="2211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5F00"/>
                  </a:solidFill>
                </a:rPr>
                <a:t>Резервный канал связи</a:t>
              </a:r>
              <a:endParaRPr lang="ru-RU" sz="1600" dirty="0">
                <a:solidFill>
                  <a:srgbClr val="FF5F00"/>
                </a:solidFill>
              </a:endParaRPr>
            </a:p>
          </p:txBody>
        </p:sp>
      </p:grpSp>
    </p:spTree>
  </p:cSld>
  <p:clrMapOvr>
    <a:masterClrMapping/>
  </p:clrMapOvr>
  <p:transition spd="med" advClick="0" advTm="11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5F00"/>
                </a:solidFill>
              </a:rPr>
              <a:t>Предоставление </a:t>
            </a:r>
            <a:r>
              <a:rPr lang="en-US" dirty="0" smtClean="0">
                <a:solidFill>
                  <a:srgbClr val="FF5F00"/>
                </a:solidFill>
              </a:rPr>
              <a:t>GSM </a:t>
            </a:r>
            <a:r>
              <a:rPr lang="ru-RU" dirty="0" smtClean="0">
                <a:solidFill>
                  <a:srgbClr val="FF5F00"/>
                </a:solidFill>
              </a:rPr>
              <a:t>связи</a:t>
            </a:r>
            <a:endParaRPr lang="ru-RU" dirty="0">
              <a:solidFill>
                <a:srgbClr val="FF5F00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2184466" y="2308742"/>
            <a:ext cx="4465359" cy="1732406"/>
            <a:chOff x="2184466" y="2308742"/>
            <a:chExt cx="4465359" cy="1732406"/>
          </a:xfrm>
        </p:grpSpPr>
        <p:pic>
          <p:nvPicPr>
            <p:cNvPr id="1027" name="Picture 3" descr="C:\Users\localadmin\Desktop\резервный канал связи\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346459">
              <a:off x="2184466" y="2659890"/>
              <a:ext cx="2365757" cy="1180651"/>
            </a:xfrm>
            <a:prstGeom prst="rect">
              <a:avLst/>
            </a:prstGeom>
            <a:noFill/>
          </p:spPr>
        </p:pic>
        <p:pic>
          <p:nvPicPr>
            <p:cNvPr id="1028" name="Picture 4" descr="C:\Users\localadmin\Desktop\резервный канал связи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577292">
              <a:off x="4596517" y="1987839"/>
              <a:ext cx="1732406" cy="237421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localadmin\Desktop\резервный канал связи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31714">
            <a:off x="1833177" y="1999619"/>
            <a:ext cx="2493645" cy="1523782"/>
          </a:xfrm>
          <a:prstGeom prst="rect">
            <a:avLst/>
          </a:prstGeom>
          <a:noFill/>
        </p:spPr>
      </p:pic>
      <p:pic>
        <p:nvPicPr>
          <p:cNvPr id="1029" name="Picture 5" descr="C:\Users\localadmin\Desktop\резервный канал связи\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33623">
            <a:off x="3215553" y="2993850"/>
            <a:ext cx="2969361" cy="2288315"/>
          </a:xfrm>
          <a:prstGeom prst="rect">
            <a:avLst/>
          </a:prstGeom>
          <a:noFill/>
        </p:spPr>
      </p:pic>
      <p:pic>
        <p:nvPicPr>
          <p:cNvPr id="1030" name="Picture 6" descr="C:\Users\localadmin\Desktop\резервный канал связи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124744"/>
            <a:ext cx="2250777" cy="1296144"/>
          </a:xfrm>
          <a:prstGeom prst="rect">
            <a:avLst/>
          </a:prstGeom>
          <a:noFill/>
        </p:spPr>
      </p:pic>
      <p:grpSp>
        <p:nvGrpSpPr>
          <p:cNvPr id="66" name="Группа 65"/>
          <p:cNvGrpSpPr/>
          <p:nvPr/>
        </p:nvGrpSpPr>
        <p:grpSpPr>
          <a:xfrm>
            <a:off x="2699792" y="2636912"/>
            <a:ext cx="632290" cy="926781"/>
            <a:chOff x="2741319" y="3242105"/>
            <a:chExt cx="632290" cy="926781"/>
          </a:xfrm>
        </p:grpSpPr>
        <p:pic>
          <p:nvPicPr>
            <p:cNvPr id="41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125177">
              <a:off x="2741319" y="3242105"/>
              <a:ext cx="412655" cy="281271"/>
            </a:xfrm>
            <a:prstGeom prst="rect">
              <a:avLst/>
            </a:prstGeom>
            <a:noFill/>
          </p:spPr>
        </p:pic>
        <p:pic>
          <p:nvPicPr>
            <p:cNvPr id="45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8886074">
              <a:off x="3026646" y="3821923"/>
              <a:ext cx="412655" cy="281271"/>
            </a:xfrm>
            <a:prstGeom prst="rect">
              <a:avLst/>
            </a:prstGeom>
            <a:noFill/>
          </p:spPr>
        </p:pic>
      </p:grpSp>
      <p:grpSp>
        <p:nvGrpSpPr>
          <p:cNvPr id="69" name="Группа 68"/>
          <p:cNvGrpSpPr/>
          <p:nvPr/>
        </p:nvGrpSpPr>
        <p:grpSpPr>
          <a:xfrm>
            <a:off x="3099192" y="2309206"/>
            <a:ext cx="628743" cy="782798"/>
            <a:chOff x="2994537" y="3061621"/>
            <a:chExt cx="628743" cy="782798"/>
          </a:xfrm>
        </p:grpSpPr>
        <p:pic>
          <p:nvPicPr>
            <p:cNvPr id="44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8926273">
              <a:off x="2994537" y="3061621"/>
              <a:ext cx="412655" cy="281271"/>
            </a:xfrm>
            <a:prstGeom prst="rect">
              <a:avLst/>
            </a:prstGeom>
            <a:noFill/>
          </p:spPr>
        </p:pic>
        <p:pic>
          <p:nvPicPr>
            <p:cNvPr id="46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8554235">
              <a:off x="3276317" y="3497456"/>
              <a:ext cx="412655" cy="281271"/>
            </a:xfrm>
            <a:prstGeom prst="rect">
              <a:avLst/>
            </a:prstGeom>
            <a:noFill/>
          </p:spPr>
        </p:pic>
      </p:grpSp>
      <p:grpSp>
        <p:nvGrpSpPr>
          <p:cNvPr id="72" name="Группа 71"/>
          <p:cNvGrpSpPr/>
          <p:nvPr/>
        </p:nvGrpSpPr>
        <p:grpSpPr>
          <a:xfrm rot="739484">
            <a:off x="4922395" y="2945744"/>
            <a:ext cx="667226" cy="1893714"/>
            <a:chOff x="5935060" y="3363835"/>
            <a:chExt cx="667226" cy="1893714"/>
          </a:xfrm>
        </p:grpSpPr>
        <p:pic>
          <p:nvPicPr>
            <p:cNvPr id="40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3034187">
              <a:off x="6279379" y="3424972"/>
              <a:ext cx="384044" cy="261770"/>
            </a:xfrm>
            <a:prstGeom prst="rect">
              <a:avLst/>
            </a:prstGeom>
            <a:noFill/>
          </p:spPr>
        </p:pic>
        <p:pic>
          <p:nvPicPr>
            <p:cNvPr id="48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3652143">
              <a:off x="5873923" y="4934642"/>
              <a:ext cx="384044" cy="261770"/>
            </a:xfrm>
            <a:prstGeom prst="rect">
              <a:avLst/>
            </a:prstGeom>
            <a:noFill/>
          </p:spPr>
        </p:pic>
      </p:grpSp>
      <p:grpSp>
        <p:nvGrpSpPr>
          <p:cNvPr id="71" name="Группа 70"/>
          <p:cNvGrpSpPr/>
          <p:nvPr/>
        </p:nvGrpSpPr>
        <p:grpSpPr>
          <a:xfrm>
            <a:off x="4626246" y="2527949"/>
            <a:ext cx="990021" cy="1604771"/>
            <a:chOff x="5345401" y="2711391"/>
            <a:chExt cx="990021" cy="1604771"/>
          </a:xfrm>
        </p:grpSpPr>
        <p:pic>
          <p:nvPicPr>
            <p:cNvPr id="47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079611">
              <a:off x="6012515" y="2772528"/>
              <a:ext cx="384044" cy="261770"/>
            </a:xfrm>
            <a:prstGeom prst="rect">
              <a:avLst/>
            </a:prstGeom>
            <a:noFill/>
          </p:spPr>
        </p:pic>
        <p:pic>
          <p:nvPicPr>
            <p:cNvPr id="49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288035">
              <a:off x="5284264" y="3993255"/>
              <a:ext cx="384044" cy="261770"/>
            </a:xfrm>
            <a:prstGeom prst="rect">
              <a:avLst/>
            </a:prstGeom>
            <a:noFill/>
          </p:spPr>
        </p:pic>
      </p:grpSp>
      <p:grpSp>
        <p:nvGrpSpPr>
          <p:cNvPr id="54" name="Группа 53"/>
          <p:cNvGrpSpPr/>
          <p:nvPr/>
        </p:nvGrpSpPr>
        <p:grpSpPr>
          <a:xfrm>
            <a:off x="4572000" y="4437112"/>
            <a:ext cx="3024336" cy="1249419"/>
            <a:chOff x="5508104" y="4365104"/>
            <a:chExt cx="3024336" cy="1249419"/>
          </a:xfrm>
        </p:grpSpPr>
        <p:pic>
          <p:nvPicPr>
            <p:cNvPr id="29" name="Picture 6" descr="C:\Users\localadmin\Desktop\Схемы для сайта\an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08104" y="4869160"/>
              <a:ext cx="645248" cy="609401"/>
            </a:xfrm>
            <a:prstGeom prst="rect">
              <a:avLst/>
            </a:prstGeom>
            <a:noFill/>
          </p:spPr>
        </p:pic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6156176" y="5301208"/>
              <a:ext cx="36004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4" descr="C:\Users\localadmin\Desktop\Схемы для сайта\центр оборуд коммутац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5157192"/>
              <a:ext cx="576064" cy="304460"/>
            </a:xfrm>
            <a:prstGeom prst="rect">
              <a:avLst/>
            </a:prstGeom>
            <a:noFill/>
          </p:spPr>
        </p:pic>
        <p:pic>
          <p:nvPicPr>
            <p:cNvPr id="62" name="Picture 4" descr="C:\Users\localadmin\Desktop\Схемы для сайта\RB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36296" y="5157192"/>
              <a:ext cx="620110" cy="457331"/>
            </a:xfrm>
            <a:prstGeom prst="rect">
              <a:avLst/>
            </a:prstGeom>
            <a:noFill/>
          </p:spPr>
        </p:pic>
        <p:cxnSp>
          <p:nvCxnSpPr>
            <p:cNvPr id="63" name="Прямая соединительная линия 62"/>
            <p:cNvCxnSpPr/>
            <p:nvPr/>
          </p:nvCxnSpPr>
          <p:spPr>
            <a:xfrm rot="10800000">
              <a:off x="7020272" y="5301208"/>
              <a:ext cx="21602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3" descr="C:\Users\localadmin\Desktop\Схемы для сайта\GSM_st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28384" y="4365104"/>
              <a:ext cx="504056" cy="1244547"/>
            </a:xfrm>
            <a:prstGeom prst="rect">
              <a:avLst/>
            </a:prstGeom>
            <a:noFill/>
          </p:spPr>
        </p:pic>
        <p:cxnSp>
          <p:nvCxnSpPr>
            <p:cNvPr id="70" name="Прямая соединительная линия 69"/>
            <p:cNvCxnSpPr/>
            <p:nvPr/>
          </p:nvCxnSpPr>
          <p:spPr>
            <a:xfrm rot="10800000">
              <a:off x="7812360" y="5373216"/>
              <a:ext cx="21602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5364088" y="2708920"/>
            <a:ext cx="3096344" cy="1360951"/>
            <a:chOff x="5364088" y="2636912"/>
            <a:chExt cx="3096344" cy="1360951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5364088" y="2636912"/>
              <a:ext cx="3096344" cy="1360951"/>
              <a:chOff x="6228184" y="2636912"/>
              <a:chExt cx="3096344" cy="1360951"/>
            </a:xfrm>
          </p:grpSpPr>
          <p:pic>
            <p:nvPicPr>
              <p:cNvPr id="23" name="Picture 3" descr="C:\Users\localadmin\Desktop\Схемы для сайта\GSM_st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748464" y="2636912"/>
                <a:ext cx="576064" cy="1244547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C:\Users\localadmin\Desktop\Схемы для сайта\ant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28184" y="3284984"/>
                <a:ext cx="645248" cy="609401"/>
              </a:xfrm>
              <a:prstGeom prst="rect">
                <a:avLst/>
              </a:prstGeom>
              <a:noFill/>
            </p:spPr>
          </p:pic>
          <p:cxnSp>
            <p:nvCxnSpPr>
              <p:cNvPr id="25" name="Прямая соединительная линия 24"/>
              <p:cNvCxnSpPr/>
              <p:nvPr/>
            </p:nvCxnSpPr>
            <p:spPr>
              <a:xfrm rot="10800000">
                <a:off x="6876256" y="3717032"/>
                <a:ext cx="28803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4" descr="C:\Users\localadmin\Desktop\Схемы для сайта\центр оборуд коммутац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092280" y="3573016"/>
                <a:ext cx="576064" cy="304460"/>
              </a:xfrm>
              <a:prstGeom prst="rect">
                <a:avLst/>
              </a:prstGeom>
              <a:noFill/>
            </p:spPr>
          </p:pic>
          <p:pic>
            <p:nvPicPr>
              <p:cNvPr id="2052" name="Picture 4" descr="C:\Users\localadmin\Desktop\Схемы для сайта\RBS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884368" y="3573016"/>
                <a:ext cx="576064" cy="424847"/>
              </a:xfrm>
              <a:prstGeom prst="rect">
                <a:avLst/>
              </a:prstGeom>
              <a:noFill/>
            </p:spPr>
          </p:pic>
          <p:cxnSp>
            <p:nvCxnSpPr>
              <p:cNvPr id="68" name="Прямая соединительная линия 67"/>
              <p:cNvCxnSpPr/>
              <p:nvPr/>
            </p:nvCxnSpPr>
            <p:spPr>
              <a:xfrm rot="10800000">
                <a:off x="8460432" y="3789040"/>
                <a:ext cx="28803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Прямая соединительная линия 76"/>
            <p:cNvCxnSpPr/>
            <p:nvPr/>
          </p:nvCxnSpPr>
          <p:spPr>
            <a:xfrm rot="10800000">
              <a:off x="6804248" y="3717032"/>
              <a:ext cx="2880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C:\Documents and Settings\Alexey\Рабочий стол\logomotivpre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38850"/>
            <a:ext cx="9144000" cy="819150"/>
          </a:xfrm>
          <a:prstGeom prst="rect">
            <a:avLst/>
          </a:prstGeom>
          <a:noFill/>
        </p:spPr>
      </p:pic>
      <p:grpSp>
        <p:nvGrpSpPr>
          <p:cNvPr id="76" name="Группа 75"/>
          <p:cNvGrpSpPr/>
          <p:nvPr/>
        </p:nvGrpSpPr>
        <p:grpSpPr>
          <a:xfrm>
            <a:off x="7740352" y="1988840"/>
            <a:ext cx="1080120" cy="3834363"/>
            <a:chOff x="7740352" y="1988840"/>
            <a:chExt cx="1080120" cy="3834363"/>
          </a:xfrm>
        </p:grpSpPr>
        <p:pic>
          <p:nvPicPr>
            <p:cNvPr id="3074" name="Picture 2" descr="C:\Documents and Settings\Alexey\Рабочий стол\Схемы для сайта\аврвар\соттел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388424" y="1988840"/>
              <a:ext cx="360039" cy="521995"/>
            </a:xfrm>
            <a:prstGeom prst="rect">
              <a:avLst/>
            </a:prstGeom>
            <a:noFill/>
          </p:spPr>
        </p:pic>
        <p:pic>
          <p:nvPicPr>
            <p:cNvPr id="3075" name="Picture 3" descr="C:\Documents and Settings\Alexey\Рабочий стол\Схемы для сайта\аврвар\сот тел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40352" y="4653136"/>
              <a:ext cx="360040" cy="433655"/>
            </a:xfrm>
            <a:prstGeom prst="rect">
              <a:avLst/>
            </a:prstGeom>
            <a:noFill/>
          </p:spPr>
        </p:pic>
        <p:pic>
          <p:nvPicPr>
            <p:cNvPr id="81" name="Picture 3" descr="C:\Documents and Settings\Alexey\Рабочий стол\Схемы для сайта\аврвар\сот тел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460432" y="3284984"/>
              <a:ext cx="360040" cy="433655"/>
            </a:xfrm>
            <a:prstGeom prst="rect">
              <a:avLst/>
            </a:prstGeom>
            <a:noFill/>
          </p:spPr>
        </p:pic>
        <p:pic>
          <p:nvPicPr>
            <p:cNvPr id="83" name="Picture 2" descr="C:\Documents and Settings\Alexey\Рабочий стол\Схемы для сайта\аврвар\соттел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884368" y="5301208"/>
              <a:ext cx="360039" cy="521995"/>
            </a:xfrm>
            <a:prstGeom prst="rect">
              <a:avLst/>
            </a:prstGeom>
            <a:noFill/>
          </p:spPr>
        </p:pic>
      </p:grpSp>
      <p:grpSp>
        <p:nvGrpSpPr>
          <p:cNvPr id="75" name="Группа 74"/>
          <p:cNvGrpSpPr/>
          <p:nvPr/>
        </p:nvGrpSpPr>
        <p:grpSpPr>
          <a:xfrm>
            <a:off x="8316416" y="4437112"/>
            <a:ext cx="504056" cy="1040758"/>
            <a:chOff x="8172400" y="4581128"/>
            <a:chExt cx="504056" cy="1040758"/>
          </a:xfrm>
        </p:grpSpPr>
        <p:pic>
          <p:nvPicPr>
            <p:cNvPr id="22" name="Рисунок 21" descr="mail-ru-logo-200x200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72400" y="4581128"/>
              <a:ext cx="360040" cy="392686"/>
            </a:xfrm>
            <a:prstGeom prst="rect">
              <a:avLst/>
            </a:prstGeom>
          </p:spPr>
        </p:pic>
        <p:pic>
          <p:nvPicPr>
            <p:cNvPr id="85" name="Рисунок 84" descr="mail-ru-logo-200x200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16416" y="5229200"/>
              <a:ext cx="360040" cy="392686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8100392" y="2132856"/>
            <a:ext cx="792088" cy="1040758"/>
            <a:chOff x="8100392" y="2132856"/>
            <a:chExt cx="792088" cy="1040758"/>
          </a:xfrm>
        </p:grpSpPr>
        <p:pic>
          <p:nvPicPr>
            <p:cNvPr id="86" name="Рисунок 85" descr="mail-ru-logo-200x200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32440" y="2780928"/>
              <a:ext cx="360040" cy="392686"/>
            </a:xfrm>
            <a:prstGeom prst="rect">
              <a:avLst/>
            </a:prstGeom>
          </p:spPr>
        </p:pic>
        <p:pic>
          <p:nvPicPr>
            <p:cNvPr id="87" name="Рисунок 86" descr="mail-ru-logo-200x200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0392" y="2132856"/>
              <a:ext cx="360040" cy="392686"/>
            </a:xfrm>
            <a:prstGeom prst="rect">
              <a:avLst/>
            </a:prstGeom>
          </p:spPr>
        </p:pic>
      </p:grpSp>
      <p:grpSp>
        <p:nvGrpSpPr>
          <p:cNvPr id="112" name="Группа 111"/>
          <p:cNvGrpSpPr/>
          <p:nvPr/>
        </p:nvGrpSpPr>
        <p:grpSpPr>
          <a:xfrm>
            <a:off x="0" y="1412776"/>
            <a:ext cx="3224849" cy="3024336"/>
            <a:chOff x="0" y="1412776"/>
            <a:chExt cx="3224849" cy="3024336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0" y="1916832"/>
              <a:ext cx="3224849" cy="2520280"/>
              <a:chOff x="0" y="1916832"/>
              <a:chExt cx="3224849" cy="2520280"/>
            </a:xfrm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0" y="1916832"/>
                <a:ext cx="3224849" cy="2520280"/>
                <a:chOff x="0" y="1700808"/>
                <a:chExt cx="3224849" cy="2520280"/>
              </a:xfrm>
            </p:grpSpPr>
            <p:pic>
              <p:nvPicPr>
                <p:cNvPr id="1031" name="Picture 7" descr="C:\Users\localadmin\Desktop\motiv.pn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115616" y="3933056"/>
                  <a:ext cx="1095268" cy="288032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8" name="Группа 57"/>
                <p:cNvGrpSpPr/>
                <p:nvPr/>
              </p:nvGrpSpPr>
              <p:grpSpPr>
                <a:xfrm>
                  <a:off x="0" y="1700808"/>
                  <a:ext cx="3224849" cy="2520280"/>
                  <a:chOff x="0" y="2492896"/>
                  <a:chExt cx="3224849" cy="2520280"/>
                </a:xfrm>
              </p:grpSpPr>
              <p:pic>
                <p:nvPicPr>
                  <p:cNvPr id="2051" name="Picture 3" descr="C:\Users\localadmin\Desktop\Схемы для сайта\IP\2.pn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0" y="2492896"/>
                    <a:ext cx="1193925" cy="560710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57" name="Группа 56"/>
                  <p:cNvGrpSpPr/>
                  <p:nvPr/>
                </p:nvGrpSpPr>
                <p:grpSpPr>
                  <a:xfrm>
                    <a:off x="323528" y="2492896"/>
                    <a:ext cx="2901321" cy="2520280"/>
                    <a:chOff x="323528" y="2492896"/>
                    <a:chExt cx="2901321" cy="2520280"/>
                  </a:xfrm>
                </p:grpSpPr>
                <p:grpSp>
                  <p:nvGrpSpPr>
                    <p:cNvPr id="39" name="Группа 38"/>
                    <p:cNvGrpSpPr/>
                    <p:nvPr/>
                  </p:nvGrpSpPr>
                  <p:grpSpPr>
                    <a:xfrm>
                      <a:off x="395536" y="3356992"/>
                      <a:ext cx="2829313" cy="1656184"/>
                      <a:chOff x="395536" y="3356992"/>
                      <a:chExt cx="2829313" cy="1656184"/>
                    </a:xfrm>
                  </p:grpSpPr>
                  <p:pic>
                    <p:nvPicPr>
                      <p:cNvPr id="4" name="Рисунок 3" descr="1.png"/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print"/>
                      <a:stretch>
                        <a:fillRect/>
                      </a:stretch>
                    </p:blipFill>
                    <p:spPr>
                      <a:xfrm>
                        <a:off x="395536" y="3356992"/>
                        <a:ext cx="2829313" cy="165618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50" name="Picture 2" descr="C:\Users\localadmin\Desktop\Схемы для сайта\MSC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356992"/>
                        <a:ext cx="699244" cy="515692"/>
                      </a:xfrm>
                      <a:prstGeom prst="rect">
                        <a:avLst/>
                      </a:prstGeom>
                      <a:noFill/>
                    </p:spPr>
                  </p:pic>
                  <p:cxnSp>
                    <p:nvCxnSpPr>
                      <p:cNvPr id="35" name="Прямая соединительная линия 34"/>
                      <p:cNvCxnSpPr/>
                      <p:nvPr/>
                    </p:nvCxnSpPr>
                    <p:spPr>
                      <a:xfrm rot="5400000" flipH="1" flipV="1">
                        <a:off x="683568" y="4005064"/>
                        <a:ext cx="288032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51" name="Рисунок 50" descr="2.jpg"/>
                    <p:cNvPicPr>
                      <a:picLocks noChangeAspect="1"/>
                    </p:cNvPicPr>
                    <p:nvPr/>
                  </p:nvPicPr>
                  <p:blipFill>
                    <a:blip r:embed="rId20" cstate="print"/>
                    <a:stretch>
                      <a:fillRect/>
                    </a:stretch>
                  </p:blipFill>
                  <p:spPr>
                    <a:xfrm>
                      <a:off x="1187624" y="2492896"/>
                      <a:ext cx="1152128" cy="54112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23528" y="2636912"/>
                      <a:ext cx="6687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PSTN</a:t>
                      </a:r>
                      <a:endParaRPr lang="ru-RU" dirty="0"/>
                    </a:p>
                  </p:txBody>
                </p:sp>
                <p:cxnSp>
                  <p:nvCxnSpPr>
                    <p:cNvPr id="53" name="Прямая соединительная линия 52"/>
                    <p:cNvCxnSpPr/>
                    <p:nvPr/>
                  </p:nvCxnSpPr>
                  <p:spPr>
                    <a:xfrm rot="16200000" flipV="1">
                      <a:off x="431540" y="3176972"/>
                      <a:ext cx="288032" cy="72008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Прямая соединительная линия 54"/>
                    <p:cNvCxnSpPr/>
                    <p:nvPr/>
                  </p:nvCxnSpPr>
                  <p:spPr>
                    <a:xfrm rot="5400000" flipH="1" flipV="1">
                      <a:off x="1151620" y="3104964"/>
                      <a:ext cx="288032" cy="216024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3" name="Picture 2" descr="C:\Documents and Settings\Alexey\Рабочий стол\Схемы для сайта\hub1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475656" y="2996952"/>
                <a:ext cx="576064" cy="270398"/>
              </a:xfrm>
              <a:prstGeom prst="rect">
                <a:avLst/>
              </a:prstGeom>
              <a:noFill/>
            </p:spPr>
          </p:pic>
        </p:grpSp>
        <p:pic>
          <p:nvPicPr>
            <p:cNvPr id="99" name="Рисунок 98" descr="тел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504" y="1412776"/>
              <a:ext cx="407140" cy="302501"/>
            </a:xfrm>
            <a:prstGeom prst="rect">
              <a:avLst/>
            </a:prstGeom>
          </p:spPr>
        </p:pic>
        <p:pic>
          <p:nvPicPr>
            <p:cNvPr id="100" name="Рисунок 99" descr="тел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7584" y="1412776"/>
              <a:ext cx="407140" cy="302501"/>
            </a:xfrm>
            <a:prstGeom prst="rect">
              <a:avLst/>
            </a:prstGeom>
          </p:spPr>
        </p:pic>
        <p:cxnSp>
          <p:nvCxnSpPr>
            <p:cNvPr id="101" name="Прямая соединительная линия 100"/>
            <p:cNvCxnSpPr/>
            <p:nvPr/>
          </p:nvCxnSpPr>
          <p:spPr>
            <a:xfrm rot="16200000" flipV="1">
              <a:off x="143508" y="1808820"/>
              <a:ext cx="288032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5400000" flipH="1" flipV="1">
              <a:off x="775898" y="1824502"/>
              <a:ext cx="224408" cy="12103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10"/>
          <p:cNvGrpSpPr/>
          <p:nvPr/>
        </p:nvGrpSpPr>
        <p:grpSpPr>
          <a:xfrm>
            <a:off x="467544" y="1340768"/>
            <a:ext cx="8479540" cy="4118622"/>
            <a:chOff x="467544" y="1340768"/>
            <a:chExt cx="8479540" cy="4118622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8676456" y="1844824"/>
              <a:ext cx="270628" cy="1511547"/>
              <a:chOff x="8676456" y="1844824"/>
              <a:chExt cx="270628" cy="1511547"/>
            </a:xfrm>
          </p:grpSpPr>
          <p:grpSp>
            <p:nvGrpSpPr>
              <p:cNvPr id="79" name="Группа 78"/>
              <p:cNvGrpSpPr/>
              <p:nvPr/>
            </p:nvGrpSpPr>
            <p:grpSpPr>
              <a:xfrm>
                <a:off x="8676456" y="1844824"/>
                <a:ext cx="198620" cy="215403"/>
                <a:chOff x="8479798" y="2284846"/>
                <a:chExt cx="198620" cy="215403"/>
              </a:xfrm>
            </p:grpSpPr>
            <p:sp>
              <p:nvSpPr>
                <p:cNvPr id="80" name="Дуга 79"/>
                <p:cNvSpPr/>
                <p:nvPr/>
              </p:nvSpPr>
              <p:spPr>
                <a:xfrm rot="20586734">
                  <a:off x="8479798" y="2356233"/>
                  <a:ext cx="72008" cy="14401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Дуга 81"/>
                <p:cNvSpPr/>
                <p:nvPr/>
              </p:nvSpPr>
              <p:spPr>
                <a:xfrm rot="20586734">
                  <a:off x="8552920" y="2284846"/>
                  <a:ext cx="125498" cy="15962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8" name="Группа 87"/>
              <p:cNvGrpSpPr/>
              <p:nvPr/>
            </p:nvGrpSpPr>
            <p:grpSpPr>
              <a:xfrm>
                <a:off x="8748464" y="3140968"/>
                <a:ext cx="198620" cy="215403"/>
                <a:chOff x="8479798" y="2284846"/>
                <a:chExt cx="198620" cy="215403"/>
              </a:xfrm>
            </p:grpSpPr>
            <p:sp>
              <p:nvSpPr>
                <p:cNvPr id="89" name="Дуга 88"/>
                <p:cNvSpPr/>
                <p:nvPr/>
              </p:nvSpPr>
              <p:spPr>
                <a:xfrm rot="20586734">
                  <a:off x="8479798" y="2356233"/>
                  <a:ext cx="72008" cy="14401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Дуга 89"/>
                <p:cNvSpPr/>
                <p:nvPr/>
              </p:nvSpPr>
              <p:spPr>
                <a:xfrm rot="20586734">
                  <a:off x="8552920" y="2284846"/>
                  <a:ext cx="125498" cy="15962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92" name="Группа 91"/>
            <p:cNvGrpSpPr/>
            <p:nvPr/>
          </p:nvGrpSpPr>
          <p:grpSpPr>
            <a:xfrm>
              <a:off x="8100392" y="4509120"/>
              <a:ext cx="217986" cy="950270"/>
              <a:chOff x="8676456" y="1844824"/>
              <a:chExt cx="217986" cy="950270"/>
            </a:xfrm>
          </p:grpSpPr>
          <p:grpSp>
            <p:nvGrpSpPr>
              <p:cNvPr id="93" name="Группа 78"/>
              <p:cNvGrpSpPr/>
              <p:nvPr/>
            </p:nvGrpSpPr>
            <p:grpSpPr>
              <a:xfrm>
                <a:off x="8676456" y="1844824"/>
                <a:ext cx="198620" cy="215403"/>
                <a:chOff x="8479798" y="2284846"/>
                <a:chExt cx="198620" cy="215403"/>
              </a:xfrm>
            </p:grpSpPr>
            <p:sp>
              <p:nvSpPr>
                <p:cNvPr id="97" name="Дуга 96"/>
                <p:cNvSpPr/>
                <p:nvPr/>
              </p:nvSpPr>
              <p:spPr>
                <a:xfrm rot="20586734">
                  <a:off x="8479798" y="2356233"/>
                  <a:ext cx="72008" cy="14401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Дуга 97"/>
                <p:cNvSpPr/>
                <p:nvPr/>
              </p:nvSpPr>
              <p:spPr>
                <a:xfrm rot="20586734">
                  <a:off x="8552920" y="2284846"/>
                  <a:ext cx="125498" cy="15962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4" name="Группа 87"/>
              <p:cNvGrpSpPr/>
              <p:nvPr/>
            </p:nvGrpSpPr>
            <p:grpSpPr>
              <a:xfrm>
                <a:off x="8695822" y="2579691"/>
                <a:ext cx="198620" cy="215403"/>
                <a:chOff x="8427156" y="1723569"/>
                <a:chExt cx="198620" cy="215403"/>
              </a:xfrm>
            </p:grpSpPr>
            <p:sp>
              <p:nvSpPr>
                <p:cNvPr id="95" name="Дуга 94"/>
                <p:cNvSpPr/>
                <p:nvPr/>
              </p:nvSpPr>
              <p:spPr>
                <a:xfrm rot="20586734">
                  <a:off x="8427156" y="1794956"/>
                  <a:ext cx="72008" cy="14401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Дуга 95"/>
                <p:cNvSpPr/>
                <p:nvPr/>
              </p:nvSpPr>
              <p:spPr>
                <a:xfrm rot="20586734">
                  <a:off x="8500278" y="1723569"/>
                  <a:ext cx="125498" cy="15962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0" name="Группа 109"/>
            <p:cNvGrpSpPr/>
            <p:nvPr/>
          </p:nvGrpSpPr>
          <p:grpSpPr>
            <a:xfrm>
              <a:off x="467544" y="1340768"/>
              <a:ext cx="918700" cy="215403"/>
              <a:chOff x="467544" y="1340768"/>
              <a:chExt cx="918700" cy="215403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467544" y="1340768"/>
                <a:ext cx="198620" cy="215403"/>
                <a:chOff x="8479798" y="2284846"/>
                <a:chExt cx="198620" cy="215403"/>
              </a:xfrm>
            </p:grpSpPr>
            <p:sp>
              <p:nvSpPr>
                <p:cNvPr id="105" name="Дуга 104"/>
                <p:cNvSpPr/>
                <p:nvPr/>
              </p:nvSpPr>
              <p:spPr>
                <a:xfrm rot="20586734">
                  <a:off x="8479798" y="2356233"/>
                  <a:ext cx="72008" cy="14401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Дуга 105"/>
                <p:cNvSpPr/>
                <p:nvPr/>
              </p:nvSpPr>
              <p:spPr>
                <a:xfrm rot="20586734">
                  <a:off x="8552920" y="2284846"/>
                  <a:ext cx="125498" cy="15962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1187624" y="1340768"/>
                <a:ext cx="198620" cy="215403"/>
                <a:chOff x="8479798" y="2284846"/>
                <a:chExt cx="198620" cy="215403"/>
              </a:xfrm>
            </p:grpSpPr>
            <p:sp>
              <p:nvSpPr>
                <p:cNvPr id="108" name="Дуга 107"/>
                <p:cNvSpPr/>
                <p:nvPr/>
              </p:nvSpPr>
              <p:spPr>
                <a:xfrm rot="20586734">
                  <a:off x="8479798" y="2356233"/>
                  <a:ext cx="72008" cy="14401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Дуга 108"/>
                <p:cNvSpPr/>
                <p:nvPr/>
              </p:nvSpPr>
              <p:spPr>
                <a:xfrm rot="20586734">
                  <a:off x="8552920" y="2284846"/>
                  <a:ext cx="125498" cy="159626"/>
                </a:xfrm>
                <a:prstGeom prst="arc">
                  <a:avLst>
                    <a:gd name="adj1" fmla="val 16280800"/>
                    <a:gd name="adj2" fmla="val 368010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</p:cSld>
  <p:clrMapOvr>
    <a:masterClrMapping/>
  </p:clrMapOvr>
  <p:transition spd="med" advClick="0" advTm="256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564488" cy="64807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5F00"/>
                </a:solidFill>
              </a:rPr>
              <a:t>Предоставление телефонии и Интернет</a:t>
            </a:r>
            <a:endParaRPr lang="ru-RU" sz="4000" dirty="0">
              <a:solidFill>
                <a:srgbClr val="FF5F00"/>
              </a:solidFill>
            </a:endParaRPr>
          </a:p>
        </p:txBody>
      </p:sp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836712"/>
            <a:ext cx="1789180" cy="1030226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971600" y="1052736"/>
            <a:ext cx="6087727" cy="1933502"/>
            <a:chOff x="962521" y="1078673"/>
            <a:chExt cx="6087727" cy="1933502"/>
          </a:xfrm>
        </p:grpSpPr>
        <p:pic>
          <p:nvPicPr>
            <p:cNvPr id="1029" name="Picture 5" descr="C:\Documents and Settings\Alexey\Рабочий стол\I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79412">
              <a:off x="4601976" y="1121511"/>
              <a:ext cx="2448272" cy="1886741"/>
            </a:xfrm>
            <a:prstGeom prst="rect">
              <a:avLst/>
            </a:prstGeom>
            <a:noFill/>
          </p:spPr>
        </p:pic>
        <p:pic>
          <p:nvPicPr>
            <p:cNvPr id="1030" name="Picture 6" descr="C:\Documents and Settings\Alexey\Рабочий стол\IP\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72704">
              <a:off x="962521" y="1078673"/>
              <a:ext cx="3164149" cy="1933502"/>
            </a:xfrm>
            <a:prstGeom prst="rect">
              <a:avLst/>
            </a:prstGeom>
            <a:noFill/>
          </p:spPr>
        </p:pic>
      </p:grpSp>
      <p:grpSp>
        <p:nvGrpSpPr>
          <p:cNvPr id="116" name="Группа 115"/>
          <p:cNvGrpSpPr/>
          <p:nvPr/>
        </p:nvGrpSpPr>
        <p:grpSpPr>
          <a:xfrm>
            <a:off x="2051720" y="1052736"/>
            <a:ext cx="4239089" cy="4183862"/>
            <a:chOff x="2065913" y="1019263"/>
            <a:chExt cx="4239089" cy="4183862"/>
          </a:xfrm>
        </p:grpSpPr>
        <p:pic>
          <p:nvPicPr>
            <p:cNvPr id="1031" name="Picture 7" descr="C:\Documents and Settings\Alexey\Рабочий стол\IP\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7002725">
              <a:off x="3635888" y="2534011"/>
              <a:ext cx="3561054" cy="1777174"/>
            </a:xfrm>
            <a:prstGeom prst="rect">
              <a:avLst/>
            </a:prstGeom>
            <a:noFill/>
          </p:spPr>
        </p:pic>
        <p:pic>
          <p:nvPicPr>
            <p:cNvPr id="1032" name="Picture 8" descr="C:\Documents and Settings\Alexey\Рабочий стол\IP\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18420">
              <a:off x="2065913" y="1019263"/>
              <a:ext cx="1743248" cy="2728803"/>
            </a:xfrm>
            <a:prstGeom prst="rect">
              <a:avLst/>
            </a:prstGeom>
            <a:noFill/>
          </p:spPr>
        </p:pic>
      </p:grpSp>
      <p:grpSp>
        <p:nvGrpSpPr>
          <p:cNvPr id="68" name="Группа 67"/>
          <p:cNvGrpSpPr/>
          <p:nvPr/>
        </p:nvGrpSpPr>
        <p:grpSpPr>
          <a:xfrm rot="267284">
            <a:off x="5086620" y="1579057"/>
            <a:ext cx="768308" cy="1650466"/>
            <a:chOff x="5402552" y="3422564"/>
            <a:chExt cx="768308" cy="1650466"/>
          </a:xfrm>
        </p:grpSpPr>
        <p:pic>
          <p:nvPicPr>
            <p:cNvPr id="56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5354390">
              <a:off x="5326498" y="4671334"/>
              <a:ext cx="477750" cy="325641"/>
            </a:xfrm>
            <a:prstGeom prst="rect">
              <a:avLst/>
            </a:prstGeom>
            <a:noFill/>
          </p:spPr>
        </p:pic>
        <p:pic>
          <p:nvPicPr>
            <p:cNvPr id="57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3016230">
              <a:off x="5813716" y="3490183"/>
              <a:ext cx="424764" cy="289525"/>
            </a:xfrm>
            <a:prstGeom prst="rect">
              <a:avLst/>
            </a:prstGeom>
            <a:noFill/>
          </p:spPr>
        </p:pic>
      </p:grpSp>
      <p:grpSp>
        <p:nvGrpSpPr>
          <p:cNvPr id="63" name="Группа 62"/>
          <p:cNvGrpSpPr/>
          <p:nvPr/>
        </p:nvGrpSpPr>
        <p:grpSpPr>
          <a:xfrm>
            <a:off x="2267744" y="1772816"/>
            <a:ext cx="776050" cy="940137"/>
            <a:chOff x="2388065" y="2589533"/>
            <a:chExt cx="776050" cy="940137"/>
          </a:xfrm>
        </p:grpSpPr>
        <p:pic>
          <p:nvPicPr>
            <p:cNvPr id="3074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751127">
              <a:off x="2717254" y="3225083"/>
              <a:ext cx="446861" cy="304587"/>
            </a:xfrm>
            <a:prstGeom prst="rect">
              <a:avLst/>
            </a:prstGeom>
            <a:noFill/>
          </p:spPr>
        </p:pic>
        <p:pic>
          <p:nvPicPr>
            <p:cNvPr id="58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9751127">
              <a:off x="2388065" y="2589533"/>
              <a:ext cx="464556" cy="316648"/>
            </a:xfrm>
            <a:prstGeom prst="rect">
              <a:avLst/>
            </a:prstGeom>
            <a:noFill/>
          </p:spPr>
        </p:pic>
      </p:grpSp>
      <p:grpSp>
        <p:nvGrpSpPr>
          <p:cNvPr id="113" name="Группа 112"/>
          <p:cNvGrpSpPr/>
          <p:nvPr/>
        </p:nvGrpSpPr>
        <p:grpSpPr>
          <a:xfrm>
            <a:off x="179512" y="3284984"/>
            <a:ext cx="2555776" cy="891424"/>
            <a:chOff x="575048" y="3933056"/>
            <a:chExt cx="2555776" cy="891424"/>
          </a:xfrm>
        </p:grpSpPr>
        <p:pic>
          <p:nvPicPr>
            <p:cNvPr id="66" name="Рисунок 65" descr="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1152" y="3933056"/>
              <a:ext cx="1619672" cy="760717"/>
            </a:xfrm>
            <a:prstGeom prst="rect">
              <a:avLst/>
            </a:prstGeom>
          </p:spPr>
        </p:pic>
        <p:pic>
          <p:nvPicPr>
            <p:cNvPr id="67" name="Picture 10" descr="C:\Users\localadmin\Desktop\Схемы для сайта\PBX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5048" y="4221088"/>
              <a:ext cx="818158" cy="603392"/>
            </a:xfrm>
            <a:prstGeom prst="rect">
              <a:avLst/>
            </a:prstGeom>
            <a:noFill/>
          </p:spPr>
        </p:pic>
      </p:grpSp>
      <p:grpSp>
        <p:nvGrpSpPr>
          <p:cNvPr id="111" name="Группа 110"/>
          <p:cNvGrpSpPr/>
          <p:nvPr/>
        </p:nvGrpSpPr>
        <p:grpSpPr>
          <a:xfrm>
            <a:off x="539552" y="4221088"/>
            <a:ext cx="1877747" cy="1382621"/>
            <a:chOff x="323528" y="5085184"/>
            <a:chExt cx="1877747" cy="1382621"/>
          </a:xfrm>
        </p:grpSpPr>
        <p:pic>
          <p:nvPicPr>
            <p:cNvPr id="1026" name="Picture 2" descr="C:\Documents and Settings\Alexey\Рабочий стол\IP\Стац терминал спутниковой связи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15616" y="5085184"/>
              <a:ext cx="1085659" cy="792088"/>
            </a:xfrm>
            <a:prstGeom prst="rect">
              <a:avLst/>
            </a:prstGeom>
            <a:noFill/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899592" y="5733256"/>
              <a:ext cx="36004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1412032" y="6012904"/>
              <a:ext cx="279648" cy="83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1772072" y="5940896"/>
              <a:ext cx="279648" cy="83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2" descr="C:\Documents and Settings\Alexey\Рабочий стол\dsgsdfgsddg\main\резервный канал связи\пс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3528" y="5517232"/>
              <a:ext cx="562962" cy="359469"/>
            </a:xfrm>
            <a:prstGeom prst="rect">
              <a:avLst/>
            </a:prstGeom>
            <a:noFill/>
          </p:spPr>
        </p:pic>
        <p:pic>
          <p:nvPicPr>
            <p:cNvPr id="75" name="Рисунок 74" descr="тел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9632" y="6165304"/>
              <a:ext cx="407140" cy="302501"/>
            </a:xfrm>
            <a:prstGeom prst="rect">
              <a:avLst/>
            </a:prstGeom>
          </p:spPr>
        </p:pic>
        <p:pic>
          <p:nvPicPr>
            <p:cNvPr id="76" name="Рисунок 75" descr="тел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1680" y="6165304"/>
              <a:ext cx="407140" cy="302501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5940152" y="2348880"/>
            <a:ext cx="2723202" cy="1223565"/>
            <a:chOff x="6084168" y="2996952"/>
            <a:chExt cx="2723202" cy="1223565"/>
          </a:xfrm>
        </p:grpSpPr>
        <p:pic>
          <p:nvPicPr>
            <p:cNvPr id="69" name="Picture 4" descr="C:\Users\localadmin\Desktop\Доступ в инет\комутат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596336" y="3284984"/>
              <a:ext cx="573299" cy="408659"/>
            </a:xfrm>
            <a:prstGeom prst="rect">
              <a:avLst/>
            </a:prstGeom>
            <a:noFill/>
          </p:spPr>
        </p:pic>
        <p:pic>
          <p:nvPicPr>
            <p:cNvPr id="70" name="Picture 4" descr="C:\Users\localadmin\Desktop\Схемы для сайта\центр оборуд коммутац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04248" y="3356992"/>
              <a:ext cx="576064" cy="304460"/>
            </a:xfrm>
            <a:prstGeom prst="rect">
              <a:avLst/>
            </a:prstGeom>
            <a:noFill/>
          </p:spPr>
        </p:pic>
        <p:pic>
          <p:nvPicPr>
            <p:cNvPr id="71" name="Picture 6" descr="C:\Users\localadmin\Desktop\Схемы для сайта\ant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084168" y="3140968"/>
              <a:ext cx="645248" cy="609401"/>
            </a:xfrm>
            <a:prstGeom prst="rect">
              <a:avLst/>
            </a:prstGeom>
            <a:noFill/>
          </p:spPr>
        </p:pic>
        <p:pic>
          <p:nvPicPr>
            <p:cNvPr id="73" name="Рисунок 72" descr="тел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4408" y="2996952"/>
              <a:ext cx="407140" cy="302501"/>
            </a:xfrm>
            <a:prstGeom prst="rect">
              <a:avLst/>
            </a:prstGeom>
          </p:spPr>
        </p:pic>
        <p:pic>
          <p:nvPicPr>
            <p:cNvPr id="77" name="Picture 2" descr="C:\Documents and Settings\Alexey\Рабочий стол\dsgsdfgsddg\main\резервный канал связи\пс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44408" y="3861048"/>
              <a:ext cx="562962" cy="359469"/>
            </a:xfrm>
            <a:prstGeom prst="rect">
              <a:avLst/>
            </a:prstGeom>
            <a:noFill/>
          </p:spPr>
        </p:pic>
        <p:cxnSp>
          <p:nvCxnSpPr>
            <p:cNvPr id="79" name="Прямая соединительная линия 78"/>
            <p:cNvCxnSpPr/>
            <p:nvPr/>
          </p:nvCxnSpPr>
          <p:spPr>
            <a:xfrm>
              <a:off x="6660232" y="3573016"/>
              <a:ext cx="21602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7380312" y="3573016"/>
              <a:ext cx="21602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 flipH="1" flipV="1">
              <a:off x="8172400" y="3284984"/>
              <a:ext cx="144016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8028384" y="3645024"/>
              <a:ext cx="288032" cy="216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111"/>
          <p:cNvGrpSpPr/>
          <p:nvPr/>
        </p:nvGrpSpPr>
        <p:grpSpPr>
          <a:xfrm>
            <a:off x="755576" y="3212976"/>
            <a:ext cx="936104" cy="1008112"/>
            <a:chOff x="899592" y="3789040"/>
            <a:chExt cx="936104" cy="1008112"/>
          </a:xfrm>
        </p:grpSpPr>
        <p:cxnSp>
          <p:nvCxnSpPr>
            <p:cNvPr id="86" name="Прямая соединительная линия 85"/>
            <p:cNvCxnSpPr/>
            <p:nvPr/>
          </p:nvCxnSpPr>
          <p:spPr>
            <a:xfrm rot="16200000" flipH="1">
              <a:off x="1259632" y="3789040"/>
              <a:ext cx="216024" cy="216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791580" y="3897052"/>
              <a:ext cx="36004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16200000" flipH="1">
              <a:off x="1727684" y="4689140"/>
              <a:ext cx="144016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323528" y="1772816"/>
            <a:ext cx="2475334" cy="1454856"/>
            <a:chOff x="467544" y="2564904"/>
            <a:chExt cx="2475334" cy="1454856"/>
          </a:xfrm>
        </p:grpSpPr>
        <p:pic>
          <p:nvPicPr>
            <p:cNvPr id="1028" name="Picture 4" descr="C:\Documents and Settings\Alexey\Рабочий стол\dsgsdfgsddg\logotype\motiv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67544" y="2837738"/>
              <a:ext cx="1008112" cy="265111"/>
            </a:xfrm>
            <a:prstGeom prst="rect">
              <a:avLst/>
            </a:prstGeom>
            <a:noFill/>
          </p:spPr>
        </p:pic>
        <p:grpSp>
          <p:nvGrpSpPr>
            <p:cNvPr id="59" name="Группа 58"/>
            <p:cNvGrpSpPr/>
            <p:nvPr/>
          </p:nvGrpSpPr>
          <p:grpSpPr>
            <a:xfrm>
              <a:off x="899592" y="2564904"/>
              <a:ext cx="2043286" cy="1454856"/>
              <a:chOff x="899592" y="2564904"/>
              <a:chExt cx="2043286" cy="1454856"/>
            </a:xfrm>
          </p:grpSpPr>
          <p:pic>
            <p:nvPicPr>
              <p:cNvPr id="25" name="Picture 2" descr="C:\Users\localadmin\Desktop\Схемы для сайта\hub1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899592" y="3284984"/>
                <a:ext cx="446559" cy="630436"/>
              </a:xfrm>
              <a:prstGeom prst="rect">
                <a:avLst/>
              </a:prstGeom>
              <a:noFill/>
            </p:spPr>
          </p:pic>
          <p:cxnSp>
            <p:nvCxnSpPr>
              <p:cNvPr id="117" name="Прямая соединительная линия 116"/>
              <p:cNvCxnSpPr/>
              <p:nvPr/>
            </p:nvCxnSpPr>
            <p:spPr>
              <a:xfrm rot="5400000" flipH="1" flipV="1">
                <a:off x="1403648" y="3356992"/>
                <a:ext cx="288032" cy="28803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1403648" y="3861048"/>
                <a:ext cx="4320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76" name="Picture 4" descr="C:\Users\localadmin\Desktop\Схемы для сайта\tar1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547664" y="2564904"/>
                <a:ext cx="1107182" cy="806784"/>
              </a:xfrm>
              <a:prstGeom prst="rect">
                <a:avLst/>
              </a:prstGeom>
              <a:noFill/>
            </p:spPr>
          </p:pic>
          <p:pic>
            <p:nvPicPr>
              <p:cNvPr id="124" name="Picture 4" descr="C:\Users\localadmin\Desktop\Схемы для сайта\tar1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35696" y="3212976"/>
                <a:ext cx="1107182" cy="80678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Группа 63"/>
          <p:cNvGrpSpPr/>
          <p:nvPr/>
        </p:nvGrpSpPr>
        <p:grpSpPr>
          <a:xfrm>
            <a:off x="2843808" y="1556792"/>
            <a:ext cx="878910" cy="808644"/>
            <a:chOff x="2890280" y="2297819"/>
            <a:chExt cx="878910" cy="808644"/>
          </a:xfrm>
        </p:grpSpPr>
        <p:pic>
          <p:nvPicPr>
            <p:cNvPr id="125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751127">
              <a:off x="3322329" y="2801876"/>
              <a:ext cx="446861" cy="304587"/>
            </a:xfrm>
            <a:prstGeom prst="rect">
              <a:avLst/>
            </a:prstGeom>
            <a:noFill/>
          </p:spPr>
        </p:pic>
        <p:pic>
          <p:nvPicPr>
            <p:cNvPr id="126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751127">
              <a:off x="2890280" y="2297819"/>
              <a:ext cx="446861" cy="304587"/>
            </a:xfrm>
            <a:prstGeom prst="rect">
              <a:avLst/>
            </a:prstGeom>
            <a:noFill/>
          </p:spPr>
        </p:pic>
      </p:grpSp>
      <p:grpSp>
        <p:nvGrpSpPr>
          <p:cNvPr id="88" name="Группа 87"/>
          <p:cNvGrpSpPr/>
          <p:nvPr/>
        </p:nvGrpSpPr>
        <p:grpSpPr>
          <a:xfrm>
            <a:off x="5148064" y="2087647"/>
            <a:ext cx="1049860" cy="1870618"/>
            <a:chOff x="5148064" y="2087647"/>
            <a:chExt cx="1049860" cy="1870618"/>
          </a:xfrm>
        </p:grpSpPr>
        <p:pic>
          <p:nvPicPr>
            <p:cNvPr id="127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3300606">
              <a:off x="5840780" y="2155266"/>
              <a:ext cx="424764" cy="289525"/>
            </a:xfrm>
            <a:prstGeom prst="rect">
              <a:avLst/>
            </a:prstGeom>
            <a:noFill/>
          </p:spPr>
        </p:pic>
        <p:pic>
          <p:nvPicPr>
            <p:cNvPr id="128" name="Picture 2" descr="C:\Users\localadmin\Desktop\purewav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5867272">
              <a:off x="5072010" y="3556569"/>
              <a:ext cx="477750" cy="325641"/>
            </a:xfrm>
            <a:prstGeom prst="rect">
              <a:avLst/>
            </a:prstGeom>
            <a:noFill/>
          </p:spPr>
        </p:pic>
      </p:grpSp>
      <p:pic>
        <p:nvPicPr>
          <p:cNvPr id="74" name="Picture 2" descr="C:\Documents and Settings\Alexey\Рабочий стол\logomotivpres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6038850"/>
            <a:ext cx="9144000" cy="819150"/>
          </a:xfrm>
          <a:prstGeom prst="rect">
            <a:avLst/>
          </a:prstGeom>
          <a:noFill/>
        </p:spPr>
      </p:pic>
      <p:grpSp>
        <p:nvGrpSpPr>
          <p:cNvPr id="65" name="Группа 64"/>
          <p:cNvGrpSpPr/>
          <p:nvPr/>
        </p:nvGrpSpPr>
        <p:grpSpPr>
          <a:xfrm>
            <a:off x="5220072" y="3933056"/>
            <a:ext cx="2854135" cy="1512168"/>
            <a:chOff x="5508104" y="4797152"/>
            <a:chExt cx="2854135" cy="1512168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>
              <a:off x="6158941" y="5517232"/>
              <a:ext cx="21602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6804248" y="5589240"/>
              <a:ext cx="14401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4" descr="C:\Users\localadmin\Desktop\Схемы для сайта\центр оборуд коммутац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300192" y="5373216"/>
              <a:ext cx="576064" cy="304460"/>
            </a:xfrm>
            <a:prstGeom prst="rect">
              <a:avLst/>
            </a:prstGeom>
            <a:noFill/>
          </p:spPr>
        </p:pic>
        <p:pic>
          <p:nvPicPr>
            <p:cNvPr id="85" name="Picture 6" descr="C:\Users\localadmin\Desktop\Схемы для сайта\ant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508104" y="5013176"/>
              <a:ext cx="645248" cy="609401"/>
            </a:xfrm>
            <a:prstGeom prst="rect">
              <a:avLst/>
            </a:prstGeom>
            <a:noFill/>
          </p:spPr>
        </p:pic>
        <p:pic>
          <p:nvPicPr>
            <p:cNvPr id="87" name="Picture 9" descr="C:\Users\localadmin\Desktop\Схемы для сайта\notebook-computer-sketch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092280" y="4797152"/>
              <a:ext cx="549879" cy="432048"/>
            </a:xfrm>
            <a:prstGeom prst="rect">
              <a:avLst/>
            </a:prstGeom>
            <a:noFill/>
          </p:spPr>
        </p:pic>
        <p:pic>
          <p:nvPicPr>
            <p:cNvPr id="89" name="Picture 9" descr="C:\Users\localadmin\Desktop\Схемы для сайта\notebook-computer-sketch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812360" y="5301208"/>
              <a:ext cx="549879" cy="432048"/>
            </a:xfrm>
            <a:prstGeom prst="rect">
              <a:avLst/>
            </a:prstGeom>
            <a:noFill/>
          </p:spPr>
        </p:pic>
        <p:pic>
          <p:nvPicPr>
            <p:cNvPr id="91" name="Picture 2" descr="C:\Documents and Settings\Alexey\Рабочий стол\Схемы для сайта\аврвар\вай фай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876256" y="5085184"/>
              <a:ext cx="845736" cy="648072"/>
            </a:xfrm>
            <a:prstGeom prst="rect">
              <a:avLst/>
            </a:prstGeom>
            <a:noFill/>
          </p:spPr>
        </p:pic>
        <p:pic>
          <p:nvPicPr>
            <p:cNvPr id="92" name="Picture 3" descr="C:\Documents and Settings\Alexey\Рабочий стол\Схемы для сайта\аврвар\планшет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380312" y="5877272"/>
              <a:ext cx="457663" cy="432048"/>
            </a:xfrm>
            <a:prstGeom prst="rect">
              <a:avLst/>
            </a:prstGeom>
            <a:noFill/>
          </p:spPr>
        </p:pic>
      </p:grpSp>
      <p:grpSp>
        <p:nvGrpSpPr>
          <p:cNvPr id="119" name="Группа 118"/>
          <p:cNvGrpSpPr/>
          <p:nvPr/>
        </p:nvGrpSpPr>
        <p:grpSpPr>
          <a:xfrm>
            <a:off x="7020272" y="2924944"/>
            <a:ext cx="1911431" cy="2720099"/>
            <a:chOff x="7092280" y="3085165"/>
            <a:chExt cx="1911431" cy="2720099"/>
          </a:xfrm>
        </p:grpSpPr>
        <p:pic>
          <p:nvPicPr>
            <p:cNvPr id="94" name="Picture 21" descr="C:\Users\localadmin\Desktop\резервный канал связи\logotype\youtube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092280" y="3645024"/>
              <a:ext cx="508521" cy="359540"/>
            </a:xfrm>
            <a:prstGeom prst="rect">
              <a:avLst/>
            </a:prstGeom>
            <a:noFill/>
          </p:spPr>
        </p:pic>
        <p:pic>
          <p:nvPicPr>
            <p:cNvPr id="106" name="Рисунок 105" descr="new-google-logo-official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84368" y="4293096"/>
              <a:ext cx="1002969" cy="360040"/>
            </a:xfrm>
            <a:prstGeom prst="rect">
              <a:avLst/>
            </a:prstGeom>
          </p:spPr>
        </p:pic>
        <p:pic>
          <p:nvPicPr>
            <p:cNvPr id="108" name="Picture 20" descr="C:\Users\localadmin\Desktop\резервный канал связи\logotype\facebook_logo_2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164288" y="5445224"/>
              <a:ext cx="367694" cy="360040"/>
            </a:xfrm>
            <a:prstGeom prst="rect">
              <a:avLst/>
            </a:prstGeom>
            <a:noFill/>
          </p:spPr>
        </p:pic>
        <p:pic>
          <p:nvPicPr>
            <p:cNvPr id="114" name="Picture 22" descr="C:\Users\localadmin\Desktop\резервный канал связи\logotype\Vector-Wikipedia-Logo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8561469" y="3085165"/>
              <a:ext cx="442242" cy="515172"/>
            </a:xfrm>
            <a:prstGeom prst="rect">
              <a:avLst/>
            </a:prstGeom>
            <a:noFill/>
          </p:spPr>
        </p:pic>
      </p:grpSp>
      <p:grpSp>
        <p:nvGrpSpPr>
          <p:cNvPr id="121" name="Группа 120"/>
          <p:cNvGrpSpPr/>
          <p:nvPr/>
        </p:nvGrpSpPr>
        <p:grpSpPr>
          <a:xfrm>
            <a:off x="7092280" y="2996952"/>
            <a:ext cx="1876673" cy="2963444"/>
            <a:chOff x="7092280" y="2996952"/>
            <a:chExt cx="1876673" cy="2963444"/>
          </a:xfrm>
        </p:grpSpPr>
        <p:pic>
          <p:nvPicPr>
            <p:cNvPr id="95" name="Picture 20" descr="C:\Users\localadmin\Desktop\резервный канал связи\logotype\facebook_logo_2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236296" y="3645024"/>
              <a:ext cx="367694" cy="360040"/>
            </a:xfrm>
            <a:prstGeom prst="rect">
              <a:avLst/>
            </a:prstGeom>
            <a:noFill/>
          </p:spPr>
        </p:pic>
        <p:pic>
          <p:nvPicPr>
            <p:cNvPr id="107" name="Picture 22" descr="C:\Users\localadmin\Desktop\резервный канал связи\logotype\Vector-Wikipedia-Logo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092280" y="5373216"/>
              <a:ext cx="504056" cy="587180"/>
            </a:xfrm>
            <a:prstGeom prst="rect">
              <a:avLst/>
            </a:prstGeom>
            <a:noFill/>
          </p:spPr>
        </p:pic>
        <p:pic>
          <p:nvPicPr>
            <p:cNvPr id="109" name="Picture 21" descr="C:\Users\localadmin\Desktop\резервный канал связи\logotype\youtube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460432" y="2996952"/>
              <a:ext cx="508521" cy="359540"/>
            </a:xfrm>
            <a:prstGeom prst="rect">
              <a:avLst/>
            </a:prstGeom>
            <a:noFill/>
          </p:spPr>
        </p:pic>
        <p:pic>
          <p:nvPicPr>
            <p:cNvPr id="115" name="Picture 20" descr="C:\Users\localadmin\Desktop\резервный канал связи\logotype\facebook_logo_2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172400" y="4293096"/>
              <a:ext cx="367694" cy="360040"/>
            </a:xfrm>
            <a:prstGeom prst="rect">
              <a:avLst/>
            </a:prstGeom>
            <a:noFill/>
          </p:spPr>
        </p:pic>
      </p:grpSp>
      <p:grpSp>
        <p:nvGrpSpPr>
          <p:cNvPr id="131" name="Группа 130"/>
          <p:cNvGrpSpPr/>
          <p:nvPr/>
        </p:nvGrpSpPr>
        <p:grpSpPr>
          <a:xfrm>
            <a:off x="8479798" y="2284846"/>
            <a:ext cx="198620" cy="215403"/>
            <a:chOff x="8479798" y="2284846"/>
            <a:chExt cx="198620" cy="215403"/>
          </a:xfrm>
        </p:grpSpPr>
        <p:sp>
          <p:nvSpPr>
            <p:cNvPr id="123" name="Дуга 122"/>
            <p:cNvSpPr/>
            <p:nvPr/>
          </p:nvSpPr>
          <p:spPr>
            <a:xfrm rot="20586734">
              <a:off x="8479798" y="2356233"/>
              <a:ext cx="72008" cy="144016"/>
            </a:xfrm>
            <a:prstGeom prst="arc">
              <a:avLst>
                <a:gd name="adj1" fmla="val 16280800"/>
                <a:gd name="adj2" fmla="val 368010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Дуга 129"/>
            <p:cNvSpPr/>
            <p:nvPr/>
          </p:nvSpPr>
          <p:spPr>
            <a:xfrm rot="20586734">
              <a:off x="8552920" y="2284846"/>
              <a:ext cx="125498" cy="159626"/>
            </a:xfrm>
            <a:prstGeom prst="arc">
              <a:avLst>
                <a:gd name="adj1" fmla="val 16280800"/>
                <a:gd name="adj2" fmla="val 368010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1331640" y="5157192"/>
            <a:ext cx="1206732" cy="287411"/>
            <a:chOff x="1331640" y="5157192"/>
            <a:chExt cx="1206732" cy="287411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2339752" y="5229200"/>
              <a:ext cx="198620" cy="215403"/>
              <a:chOff x="8479798" y="2284846"/>
              <a:chExt cx="198620" cy="215403"/>
            </a:xfrm>
          </p:grpSpPr>
          <p:sp>
            <p:nvSpPr>
              <p:cNvPr id="97" name="Дуга 96"/>
              <p:cNvSpPr/>
              <p:nvPr/>
            </p:nvSpPr>
            <p:spPr>
              <a:xfrm rot="20586734">
                <a:off x="8479798" y="2356233"/>
                <a:ext cx="72008" cy="14401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Дуга 97"/>
              <p:cNvSpPr/>
              <p:nvPr/>
            </p:nvSpPr>
            <p:spPr>
              <a:xfrm rot="20586734">
                <a:off x="8552920" y="2284846"/>
                <a:ext cx="125498" cy="15962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 flipH="1">
              <a:off x="1331640" y="5157192"/>
              <a:ext cx="224408" cy="215403"/>
              <a:chOff x="8479798" y="2284846"/>
              <a:chExt cx="198620" cy="215403"/>
            </a:xfrm>
          </p:grpSpPr>
          <p:sp>
            <p:nvSpPr>
              <p:cNvPr id="100" name="Дуга 99"/>
              <p:cNvSpPr/>
              <p:nvPr/>
            </p:nvSpPr>
            <p:spPr>
              <a:xfrm rot="20586734">
                <a:off x="8479798" y="2356233"/>
                <a:ext cx="72008" cy="14401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Дуга 100"/>
              <p:cNvSpPr/>
              <p:nvPr/>
            </p:nvSpPr>
            <p:spPr>
              <a:xfrm rot="20586734">
                <a:off x="8552920" y="2284846"/>
                <a:ext cx="125498" cy="15962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 spd="med" advClick="0" advTm="27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5F00"/>
                </a:solidFill>
              </a:rPr>
              <a:t>Удаленные транзакции и видеонаблюдение</a:t>
            </a:r>
            <a:endParaRPr lang="ru-RU" dirty="0">
              <a:solidFill>
                <a:srgbClr val="FF5F00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364088" y="3645024"/>
            <a:ext cx="1944216" cy="864096"/>
            <a:chOff x="5436096" y="3789040"/>
            <a:chExt cx="1944216" cy="864096"/>
          </a:xfrm>
        </p:grpSpPr>
        <p:pic>
          <p:nvPicPr>
            <p:cNvPr id="1027" name="Picture 3" descr="C:\Documents and Settings\Alexey\Рабочий стол\Схемы для сайта\аврвар\атм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3789040"/>
              <a:ext cx="576064" cy="864096"/>
            </a:xfrm>
            <a:prstGeom prst="rect">
              <a:avLst/>
            </a:prstGeom>
            <a:noFill/>
          </p:spPr>
        </p:pic>
        <p:pic>
          <p:nvPicPr>
            <p:cNvPr id="11" name="Picture 4" descr="C:\Users\localadmin\Desktop\Схемы для сайта\центр оборуд коммутац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4293096"/>
              <a:ext cx="576064" cy="304460"/>
            </a:xfrm>
            <a:prstGeom prst="rect">
              <a:avLst/>
            </a:prstGeom>
            <a:noFill/>
          </p:spPr>
        </p:pic>
        <p:pic>
          <p:nvPicPr>
            <p:cNvPr id="12" name="Picture 6" descr="C:\Users\localadmin\Desktop\Схемы для сайта\an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4005064"/>
              <a:ext cx="645248" cy="609401"/>
            </a:xfrm>
            <a:prstGeom prst="rect">
              <a:avLst/>
            </a:prstGeom>
            <a:noFill/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012160" y="4509120"/>
              <a:ext cx="144016" cy="83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6660232" y="4437112"/>
              <a:ext cx="144016" cy="83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484784"/>
            <a:ext cx="1789180" cy="1030226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115616" y="1340768"/>
            <a:ext cx="6065911" cy="2520280"/>
            <a:chOff x="1115616" y="1340768"/>
            <a:chExt cx="6065911" cy="2520280"/>
          </a:xfrm>
        </p:grpSpPr>
        <p:pic>
          <p:nvPicPr>
            <p:cNvPr id="1028" name="Picture 4" descr="C:\Documents and Settings\Alexey\Рабочий стол\Схемы для сайта\IP\1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32040" y="1340768"/>
              <a:ext cx="2249487" cy="1733550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Alexey\Рабочий стол\Схемы для сайта\IP\7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5616" y="1556792"/>
              <a:ext cx="2840784" cy="2304256"/>
            </a:xfrm>
            <a:prstGeom prst="rect">
              <a:avLst/>
            </a:prstGeom>
            <a:noFill/>
          </p:spPr>
        </p:pic>
      </p:grpSp>
      <p:grpSp>
        <p:nvGrpSpPr>
          <p:cNvPr id="32" name="Группа 31"/>
          <p:cNvGrpSpPr/>
          <p:nvPr/>
        </p:nvGrpSpPr>
        <p:grpSpPr>
          <a:xfrm>
            <a:off x="1508382" y="2555149"/>
            <a:ext cx="5097649" cy="1841946"/>
            <a:chOff x="1508382" y="2555149"/>
            <a:chExt cx="5097649" cy="1841946"/>
          </a:xfrm>
        </p:grpSpPr>
        <p:pic>
          <p:nvPicPr>
            <p:cNvPr id="1030" name="Picture 6" descr="C:\Documents and Settings\Alexey\Рабочий стол\Схемы для сайта\IP\8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1441618">
              <a:off x="1508382" y="2555149"/>
              <a:ext cx="2737566" cy="1484229"/>
            </a:xfrm>
            <a:prstGeom prst="rect">
              <a:avLst/>
            </a:prstGeom>
            <a:noFill/>
          </p:spPr>
        </p:pic>
        <p:pic>
          <p:nvPicPr>
            <p:cNvPr id="1031" name="Picture 7" descr="C:\Documents and Settings\Alexey\Рабочий стол\Схемы для сайта\IP\9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8407438">
              <a:off x="4484803" y="2275867"/>
              <a:ext cx="1653749" cy="2588707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395536" y="2348880"/>
            <a:ext cx="2486422" cy="1678959"/>
            <a:chOff x="395536" y="2348880"/>
            <a:chExt cx="2486422" cy="1678959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611560" y="2348880"/>
              <a:ext cx="2270398" cy="1678959"/>
              <a:chOff x="611560" y="2348880"/>
              <a:chExt cx="2270398" cy="1678959"/>
            </a:xfrm>
          </p:grpSpPr>
          <p:pic>
            <p:nvPicPr>
              <p:cNvPr id="4098" name="Picture 2" descr="C:\Users\localadmin\Desktop\Схемы для сайта\tar1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19672" y="2348880"/>
                <a:ext cx="1118270" cy="814863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C:\Users\localadmin\Desktop\Схемы для сайта\tar1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63688" y="3212976"/>
                <a:ext cx="1118270" cy="814863"/>
              </a:xfrm>
              <a:prstGeom prst="rect">
                <a:avLst/>
              </a:prstGeom>
              <a:noFill/>
            </p:spPr>
          </p:pic>
          <p:pic>
            <p:nvPicPr>
              <p:cNvPr id="4099" name="Picture 3" descr="C:\Users\localadmin\Desktop\Схемы для сайта\hub1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11560" y="2852936"/>
                <a:ext cx="710583" cy="1003176"/>
              </a:xfrm>
              <a:prstGeom prst="rect">
                <a:avLst/>
              </a:prstGeom>
              <a:noFill/>
            </p:spPr>
          </p:pic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 flipH="1" flipV="1">
                <a:off x="1295638" y="3248982"/>
                <a:ext cx="432045" cy="36004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1331640" y="3789040"/>
                <a:ext cx="504056" cy="14401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4" descr="C:\Documents and Settings\Alexey\Рабочий стол\dsgsdfgsddg\logotype\motiv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5536" y="2636912"/>
              <a:ext cx="1008112" cy="265111"/>
            </a:xfrm>
            <a:prstGeom prst="rect">
              <a:avLst/>
            </a:prstGeom>
            <a:noFill/>
          </p:spPr>
        </p:pic>
      </p:grpSp>
      <p:pic>
        <p:nvPicPr>
          <p:cNvPr id="34" name="Picture 2" descr="C:\Documents and Settings\Alexey\Рабочий стол\logomotivpre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38850"/>
            <a:ext cx="9144000" cy="819150"/>
          </a:xfrm>
          <a:prstGeom prst="rect">
            <a:avLst/>
          </a:prstGeom>
          <a:noFill/>
        </p:spPr>
      </p:pic>
      <p:grpSp>
        <p:nvGrpSpPr>
          <p:cNvPr id="75" name="Группа 74"/>
          <p:cNvGrpSpPr/>
          <p:nvPr/>
        </p:nvGrpSpPr>
        <p:grpSpPr>
          <a:xfrm>
            <a:off x="6300192" y="2132856"/>
            <a:ext cx="2466543" cy="808516"/>
            <a:chOff x="6300192" y="2132856"/>
            <a:chExt cx="2466543" cy="80851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6300192" y="2276872"/>
              <a:ext cx="2070373" cy="664500"/>
              <a:chOff x="6300192" y="2276872"/>
              <a:chExt cx="2070373" cy="664500"/>
            </a:xfrm>
          </p:grpSpPr>
          <p:pic>
            <p:nvPicPr>
              <p:cNvPr id="1026" name="Picture 2" descr="C:\Documents and Settings\Alexey\Рабочий стол\Схемы для сайта\аврвар\веб1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956376" y="2492896"/>
                <a:ext cx="414189" cy="414189"/>
              </a:xfrm>
              <a:prstGeom prst="rect">
                <a:avLst/>
              </a:prstGeom>
              <a:noFill/>
            </p:spPr>
          </p:pic>
          <p:pic>
            <p:nvPicPr>
              <p:cNvPr id="9" name="Picture 4" descr="C:\Users\localadmin\Desktop\Схемы для сайта\центр оборуд коммутац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20272" y="2636912"/>
                <a:ext cx="576064" cy="304460"/>
              </a:xfrm>
              <a:prstGeom prst="rect">
                <a:avLst/>
              </a:prstGeom>
              <a:noFill/>
            </p:spPr>
          </p:pic>
          <p:pic>
            <p:nvPicPr>
              <p:cNvPr id="10" name="Picture 6" descr="C:\Users\localadmin\Desktop\Схемы для сайта\ant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00192" y="2276872"/>
                <a:ext cx="645248" cy="609401"/>
              </a:xfrm>
              <a:prstGeom prst="rect">
                <a:avLst/>
              </a:prstGeom>
              <a:noFill/>
            </p:spPr>
          </p:pic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6804248" y="2852936"/>
                <a:ext cx="28803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7596336" y="2780928"/>
                <a:ext cx="36004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3" name="Picture 5" descr="C:\Documents and Settings\Alexey\Рабочий стол\Схемы для сайта\4uvak1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244408" y="2132856"/>
              <a:ext cx="522327" cy="648072"/>
            </a:xfrm>
            <a:prstGeom prst="rect">
              <a:avLst/>
            </a:prstGeom>
            <a:noFill/>
          </p:spPr>
        </p:pic>
      </p:grpSp>
      <p:cxnSp>
        <p:nvCxnSpPr>
          <p:cNvPr id="47" name="Прямая соединительная линия 46"/>
          <p:cNvCxnSpPr/>
          <p:nvPr/>
        </p:nvCxnSpPr>
        <p:spPr>
          <a:xfrm rot="5400000">
            <a:off x="791580" y="4977172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251520" y="4293096"/>
            <a:ext cx="1193925" cy="560710"/>
            <a:chOff x="323528" y="4149080"/>
            <a:chExt cx="1193925" cy="560710"/>
          </a:xfrm>
        </p:grpSpPr>
        <p:pic>
          <p:nvPicPr>
            <p:cNvPr id="53" name="Picture 3" descr="C:\Users\localadmin\Desktop\Схемы для сайта\IP\2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3528" y="4149080"/>
              <a:ext cx="1193925" cy="560710"/>
            </a:xfrm>
            <a:prstGeom prst="rect">
              <a:avLst/>
            </a:prstGeom>
            <a:noFill/>
          </p:spPr>
        </p:pic>
        <p:sp>
          <p:nvSpPr>
            <p:cNvPr id="54" name="TextBox 53"/>
            <p:cNvSpPr txBox="1"/>
            <p:nvPr/>
          </p:nvSpPr>
          <p:spPr>
            <a:xfrm>
              <a:off x="539552" y="4221088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MPLS</a:t>
              </a:r>
              <a:endParaRPr lang="ru-RU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95536" y="4941168"/>
            <a:ext cx="1512168" cy="1045386"/>
            <a:chOff x="395536" y="4581128"/>
            <a:chExt cx="1512168" cy="1045386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395536" y="4725144"/>
              <a:ext cx="1080120" cy="749300"/>
              <a:chOff x="395536" y="4725144"/>
              <a:chExt cx="1080120" cy="749300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1331640" y="4797152"/>
                <a:ext cx="144016" cy="8039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0" name="Picture 2" descr="C:\Documents and Settings\Alexey\Рабочий стол\Схемы для сайта\bank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95536" y="4725144"/>
                <a:ext cx="1016000" cy="749300"/>
              </a:xfrm>
              <a:prstGeom prst="rect">
                <a:avLst/>
              </a:prstGeom>
              <a:noFill/>
            </p:spPr>
          </p:pic>
        </p:grpSp>
        <p:pic>
          <p:nvPicPr>
            <p:cNvPr id="52" name="Picture 4" descr="C:\Documents and Settings\Alexey\Рабочий стол\Схемы для сайта\4uvak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flipH="1">
              <a:off x="1403648" y="5229200"/>
              <a:ext cx="504056" cy="397314"/>
            </a:xfrm>
            <a:prstGeom prst="rect">
              <a:avLst/>
            </a:prstGeom>
            <a:noFill/>
          </p:spPr>
        </p:pic>
        <p:cxnSp>
          <p:nvCxnSpPr>
            <p:cNvPr id="60" name="Прямая соединительная линия 59"/>
            <p:cNvCxnSpPr/>
            <p:nvPr/>
          </p:nvCxnSpPr>
          <p:spPr>
            <a:xfrm>
              <a:off x="1331640" y="5301208"/>
              <a:ext cx="135632" cy="1272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4" descr="C:\Documents and Settings\Alexey\Рабочий стол\Схемы для сайта\4uvak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flipH="1">
              <a:off x="1403648" y="4581128"/>
              <a:ext cx="504056" cy="397314"/>
            </a:xfrm>
            <a:prstGeom prst="rect">
              <a:avLst/>
            </a:prstGeom>
            <a:noFill/>
          </p:spPr>
        </p:pic>
      </p:grpSp>
      <p:cxnSp>
        <p:nvCxnSpPr>
          <p:cNvPr id="68" name="Прямая соединительная линия 67"/>
          <p:cNvCxnSpPr/>
          <p:nvPr/>
        </p:nvCxnSpPr>
        <p:spPr>
          <a:xfrm rot="5400000">
            <a:off x="755576" y="4077072"/>
            <a:ext cx="2880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1691680" y="3789040"/>
            <a:ext cx="5981498" cy="2016224"/>
            <a:chOff x="1691680" y="3789040"/>
            <a:chExt cx="5981498" cy="2016224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1691680" y="4797152"/>
              <a:ext cx="508890" cy="1008112"/>
              <a:chOff x="1619672" y="4797152"/>
              <a:chExt cx="508890" cy="1008112"/>
            </a:xfrm>
          </p:grpSpPr>
          <p:pic>
            <p:nvPicPr>
              <p:cNvPr id="43" name="Picture 2" descr="C:\Documents and Settings\Alexey\Рабочий стол\dollars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619672" y="4797152"/>
                <a:ext cx="508890" cy="360040"/>
              </a:xfrm>
              <a:prstGeom prst="rect">
                <a:avLst/>
              </a:prstGeom>
              <a:noFill/>
            </p:spPr>
          </p:pic>
          <p:pic>
            <p:nvPicPr>
              <p:cNvPr id="72" name="Picture 2" descr="C:\Documents and Settings\Alexey\Рабочий стол\dollars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619672" y="5445224"/>
                <a:ext cx="508890" cy="360040"/>
              </a:xfrm>
              <a:prstGeom prst="rect">
                <a:avLst/>
              </a:prstGeom>
              <a:noFill/>
            </p:spPr>
          </p:pic>
        </p:grpSp>
        <p:pic>
          <p:nvPicPr>
            <p:cNvPr id="77" name="Picture 2" descr="C:\Documents and Settings\Alexey\Рабочий стол\dollars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64288" y="3789040"/>
              <a:ext cx="508890" cy="3600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5F00"/>
                </a:solidFill>
              </a:rPr>
              <a:t>Резервный канал связи</a:t>
            </a:r>
            <a:endParaRPr lang="ru-RU" dirty="0">
              <a:solidFill>
                <a:srgbClr val="FF5F00"/>
              </a:solidFill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20888"/>
            <a:ext cx="1959864" cy="920496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179512" y="188640"/>
            <a:ext cx="8095286" cy="3062960"/>
            <a:chOff x="0" y="85029"/>
            <a:chExt cx="8095286" cy="3062960"/>
          </a:xfrm>
        </p:grpSpPr>
        <p:pic>
          <p:nvPicPr>
            <p:cNvPr id="55" name="Рисунок 54" descr="1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021365">
              <a:off x="4034575" y="85029"/>
              <a:ext cx="4060711" cy="3062960"/>
            </a:xfrm>
            <a:prstGeom prst="rect">
              <a:avLst/>
            </a:prstGeom>
          </p:spPr>
        </p:pic>
        <p:pic>
          <p:nvPicPr>
            <p:cNvPr id="56" name="Рисунок 55" descr="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92696"/>
              <a:ext cx="2850182" cy="1703541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259632" y="836712"/>
            <a:ext cx="7377680" cy="3565146"/>
            <a:chOff x="1215700" y="693951"/>
            <a:chExt cx="7377680" cy="3565146"/>
          </a:xfrm>
        </p:grpSpPr>
        <p:pic>
          <p:nvPicPr>
            <p:cNvPr id="58" name="Рисунок 57" descr="9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7528687">
              <a:off x="4986258" y="651975"/>
              <a:ext cx="2197975" cy="5016269"/>
            </a:xfrm>
            <a:prstGeom prst="rect">
              <a:avLst/>
            </a:prstGeom>
          </p:spPr>
        </p:pic>
        <p:pic>
          <p:nvPicPr>
            <p:cNvPr id="62" name="Рисунок 61" descr="9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573886">
              <a:off x="1215700" y="693951"/>
              <a:ext cx="1329427" cy="2297374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251520" y="1268760"/>
            <a:ext cx="1631148" cy="2526953"/>
            <a:chOff x="431032" y="2060848"/>
            <a:chExt cx="1631148" cy="2526953"/>
          </a:xfrm>
        </p:grpSpPr>
        <p:pic>
          <p:nvPicPr>
            <p:cNvPr id="63" name="Рисунок 62" descr="motiv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032" y="4221088"/>
              <a:ext cx="1394712" cy="366713"/>
            </a:xfrm>
            <a:prstGeom prst="rect">
              <a:avLst/>
            </a:prstGeom>
          </p:spPr>
        </p:pic>
        <p:pic>
          <p:nvPicPr>
            <p:cNvPr id="1028" name="Picture 4" descr="C:\Users\localadmin\Desktop\Схемы для сайта\hub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48" y="3212976"/>
              <a:ext cx="647576" cy="914225"/>
            </a:xfrm>
            <a:prstGeom prst="rect">
              <a:avLst/>
            </a:prstGeom>
            <a:noFill/>
          </p:spPr>
        </p:pic>
        <p:pic>
          <p:nvPicPr>
            <p:cNvPr id="1029" name="Picture 5" descr="C:\Users\localadmin\Desktop\Схемы для сайта\tar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568" y="2060848"/>
              <a:ext cx="946564" cy="689744"/>
            </a:xfrm>
            <a:prstGeom prst="rect">
              <a:avLst/>
            </a:prstGeom>
            <a:noFill/>
          </p:spPr>
        </p:pic>
        <p:pic>
          <p:nvPicPr>
            <p:cNvPr id="82" name="Picture 5" descr="C:\Users\localadmin\Desktop\Схемы для сайта\tar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5616" y="2636912"/>
              <a:ext cx="946564" cy="689744"/>
            </a:xfrm>
            <a:prstGeom prst="rect">
              <a:avLst/>
            </a:prstGeom>
            <a:noFill/>
          </p:spPr>
        </p:pic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647564" y="3104964"/>
              <a:ext cx="50405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1209564" y="3370548"/>
              <a:ext cx="144016" cy="1169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/>
          <p:cNvGrpSpPr/>
          <p:nvPr/>
        </p:nvGrpSpPr>
        <p:grpSpPr>
          <a:xfrm>
            <a:off x="6372200" y="4149080"/>
            <a:ext cx="1437336" cy="609401"/>
            <a:chOff x="6300192" y="3789040"/>
            <a:chExt cx="1437336" cy="609401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 rot="10800000">
              <a:off x="6300192" y="4293096"/>
              <a:ext cx="21602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4" descr="C:\Users\localadmin\Desktop\Схемы для сайта\центр оборуд коммутац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16216" y="4077072"/>
              <a:ext cx="576064" cy="304460"/>
            </a:xfrm>
            <a:prstGeom prst="rect">
              <a:avLst/>
            </a:prstGeom>
            <a:noFill/>
          </p:spPr>
        </p:pic>
        <p:pic>
          <p:nvPicPr>
            <p:cNvPr id="101" name="Picture 6" descr="C:\Users\localadmin\Desktop\Схемы для сайта\ant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92280" y="3789040"/>
              <a:ext cx="645248" cy="609401"/>
            </a:xfrm>
            <a:prstGeom prst="rect">
              <a:avLst/>
            </a:prstGeom>
            <a:noFill/>
          </p:spPr>
        </p:pic>
        <p:cxnSp>
          <p:nvCxnSpPr>
            <p:cNvPr id="102" name="Прямая соединительная линия 101"/>
            <p:cNvCxnSpPr/>
            <p:nvPr/>
          </p:nvCxnSpPr>
          <p:spPr>
            <a:xfrm rot="10800000">
              <a:off x="7092280" y="4293096"/>
              <a:ext cx="21602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6372200" y="1988840"/>
            <a:ext cx="1437336" cy="648072"/>
            <a:chOff x="6516216" y="1772816"/>
            <a:chExt cx="1437336" cy="648072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6660232" y="1772816"/>
              <a:ext cx="1293320" cy="609401"/>
              <a:chOff x="7452320" y="1916832"/>
              <a:chExt cx="1293320" cy="609401"/>
            </a:xfrm>
          </p:grpSpPr>
          <p:pic>
            <p:nvPicPr>
              <p:cNvPr id="57" name="Picture 4" descr="C:\Users\localadmin\Desktop\Схемы для сайта\центр оборуд коммутац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452320" y="2204864"/>
                <a:ext cx="576064" cy="304460"/>
              </a:xfrm>
              <a:prstGeom prst="rect">
                <a:avLst/>
              </a:prstGeom>
              <a:noFill/>
            </p:spPr>
          </p:pic>
          <p:pic>
            <p:nvPicPr>
              <p:cNvPr id="59" name="Picture 6" descr="C:\Users\localadmin\Desktop\Схемы для сайта\ant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100392" y="1916832"/>
                <a:ext cx="645248" cy="609401"/>
              </a:xfrm>
              <a:prstGeom prst="rect">
                <a:avLst/>
              </a:prstGeom>
              <a:noFill/>
            </p:spPr>
          </p:pic>
          <p:cxnSp>
            <p:nvCxnSpPr>
              <p:cNvPr id="60" name="Прямая соединительная линия 59"/>
              <p:cNvCxnSpPr/>
              <p:nvPr/>
            </p:nvCxnSpPr>
            <p:spPr>
              <a:xfrm rot="10800000">
                <a:off x="8028384" y="2348880"/>
                <a:ext cx="216024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6516216" y="2276872"/>
              <a:ext cx="144016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6084168" y="2780928"/>
            <a:ext cx="1197951" cy="864096"/>
            <a:chOff x="6156176" y="2564904"/>
            <a:chExt cx="1197951" cy="86409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6588224" y="2708920"/>
              <a:ext cx="21602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518006" y="2852936"/>
              <a:ext cx="286242" cy="216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9" descr="C:\Users\localadmin\Desktop\Схемы для сайта\notebook-computer-sketch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04248" y="2996952"/>
              <a:ext cx="549879" cy="432048"/>
            </a:xfrm>
            <a:prstGeom prst="rect">
              <a:avLst/>
            </a:prstGeom>
            <a:noFill/>
          </p:spPr>
        </p:pic>
        <p:pic>
          <p:nvPicPr>
            <p:cNvPr id="1033" name="Picture 9" descr="C:\Users\localadmin\Desktop\Схемы для сайта\router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2564904"/>
              <a:ext cx="360040" cy="316835"/>
            </a:xfrm>
            <a:prstGeom prst="rect">
              <a:avLst/>
            </a:prstGeom>
            <a:noFill/>
          </p:spPr>
        </p:pic>
        <p:pic>
          <p:nvPicPr>
            <p:cNvPr id="1034" name="Picture 10" descr="C:\Users\localadmin\Desktop\Схемы для сайта\PC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76256" y="2564904"/>
              <a:ext cx="432048" cy="307118"/>
            </a:xfrm>
            <a:prstGeom prst="rect">
              <a:avLst/>
            </a:prstGeom>
            <a:noFill/>
          </p:spPr>
        </p:pic>
      </p:grpSp>
      <p:pic>
        <p:nvPicPr>
          <p:cNvPr id="61" name="Picture 2" descr="C:\Documents and Settings\Alexey\Рабочий стол\logomotivpre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38850"/>
            <a:ext cx="9144000" cy="819150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716016" y="3356992"/>
            <a:ext cx="1152128" cy="10801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64088" y="2996952"/>
            <a:ext cx="57606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2843808" y="3212976"/>
            <a:ext cx="864096" cy="5760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 descr="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11760" y="476672"/>
            <a:ext cx="2376264" cy="136827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3059832" y="2996952"/>
            <a:ext cx="2767915" cy="1026928"/>
            <a:chOff x="3101643" y="3086561"/>
            <a:chExt cx="2767915" cy="1026928"/>
          </a:xfrm>
        </p:grpSpPr>
        <p:grpSp>
          <p:nvGrpSpPr>
            <p:cNvPr id="32" name="Группа 31"/>
            <p:cNvGrpSpPr/>
            <p:nvPr/>
          </p:nvGrpSpPr>
          <p:grpSpPr>
            <a:xfrm rot="17700264">
              <a:off x="5018515" y="3262446"/>
              <a:ext cx="534882" cy="1167204"/>
              <a:chOff x="4283968" y="3789040"/>
              <a:chExt cx="360040" cy="1584176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4319972" y="3969060"/>
                <a:ext cx="432048" cy="7200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995936" y="4941168"/>
                <a:ext cx="720080" cy="14401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H="1">
                <a:off x="4355976" y="4293096"/>
                <a:ext cx="288032" cy="2880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4355976" y="4293096"/>
                <a:ext cx="288032" cy="2880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Группа 82"/>
            <p:cNvGrpSpPr/>
            <p:nvPr/>
          </p:nvGrpSpPr>
          <p:grpSpPr>
            <a:xfrm rot="2245977">
              <a:off x="3101643" y="3086561"/>
              <a:ext cx="390127" cy="980553"/>
              <a:chOff x="4283968" y="3789040"/>
              <a:chExt cx="360040" cy="1584176"/>
            </a:xfrm>
          </p:grpSpPr>
          <p:cxnSp>
            <p:nvCxnSpPr>
              <p:cNvPr id="84" name="Прямая соединительная линия 83"/>
              <p:cNvCxnSpPr/>
              <p:nvPr/>
            </p:nvCxnSpPr>
            <p:spPr>
              <a:xfrm rot="5400000">
                <a:off x="4319972" y="3969060"/>
                <a:ext cx="432048" cy="7200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rot="5400000">
                <a:off x="3995936" y="4941168"/>
                <a:ext cx="720080" cy="14401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16200000" flipH="1">
                <a:off x="4355976" y="4293096"/>
                <a:ext cx="288032" cy="2880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rot="5400000">
                <a:off x="4355976" y="4293096"/>
                <a:ext cx="288032" cy="2880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Группа 118"/>
          <p:cNvGrpSpPr/>
          <p:nvPr/>
        </p:nvGrpSpPr>
        <p:grpSpPr>
          <a:xfrm>
            <a:off x="3131840" y="2348880"/>
            <a:ext cx="2854017" cy="2205945"/>
            <a:chOff x="3131840" y="2348880"/>
            <a:chExt cx="2854017" cy="2205945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4572000" y="2348880"/>
              <a:ext cx="1413857" cy="2205945"/>
              <a:chOff x="4572000" y="2348880"/>
              <a:chExt cx="1413857" cy="2205945"/>
            </a:xfrm>
          </p:grpSpPr>
          <p:pic>
            <p:nvPicPr>
              <p:cNvPr id="71" name="Рисунок 70" descr="mail-ru-logo-200x200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572000" y="3933056"/>
                <a:ext cx="621769" cy="621769"/>
              </a:xfrm>
              <a:prstGeom prst="rect">
                <a:avLst/>
              </a:prstGeom>
            </p:spPr>
          </p:pic>
          <p:pic>
            <p:nvPicPr>
              <p:cNvPr id="72" name="Рисунок 71" descr="mail-ru-logo-200x200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436096" y="2348880"/>
                <a:ext cx="549761" cy="549761"/>
              </a:xfrm>
              <a:prstGeom prst="rect">
                <a:avLst/>
              </a:prstGeom>
            </p:spPr>
          </p:pic>
        </p:grpSp>
        <p:pic>
          <p:nvPicPr>
            <p:cNvPr id="94" name="Рисунок 93" descr="mail-ru-logo-200x200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31840" y="3573016"/>
              <a:ext cx="549761" cy="549761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131840" y="2348880"/>
            <a:ext cx="3019193" cy="2016224"/>
            <a:chOff x="3131840" y="2348880"/>
            <a:chExt cx="3019193" cy="2016224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4355976" y="2348880"/>
              <a:ext cx="1795057" cy="2016224"/>
              <a:chOff x="4355976" y="2348880"/>
              <a:chExt cx="1795057" cy="2016224"/>
            </a:xfrm>
          </p:grpSpPr>
          <p:pic>
            <p:nvPicPr>
              <p:cNvPr id="66" name="Рисунок 65" descr="new-google-logo-official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355976" y="4005064"/>
                <a:ext cx="1002969" cy="360040"/>
              </a:xfrm>
              <a:prstGeom prst="rect">
                <a:avLst/>
              </a:prstGeom>
            </p:spPr>
          </p:pic>
          <p:pic>
            <p:nvPicPr>
              <p:cNvPr id="107" name="Рисунок 106" descr="new-google-logo-official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148064" y="2348880"/>
                <a:ext cx="1002969" cy="360040"/>
              </a:xfrm>
              <a:prstGeom prst="rect">
                <a:avLst/>
              </a:prstGeom>
            </p:spPr>
          </p:pic>
        </p:grpSp>
        <p:pic>
          <p:nvPicPr>
            <p:cNvPr id="95" name="Рисунок 94" descr="new-google-logo-official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31840" y="3717032"/>
              <a:ext cx="1002969" cy="360040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1475656" y="3789040"/>
            <a:ext cx="1818063" cy="1296144"/>
            <a:chOff x="1475656" y="3789040"/>
            <a:chExt cx="1818063" cy="1296144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475656" y="3789040"/>
              <a:ext cx="1818063" cy="1296144"/>
              <a:chOff x="1475656" y="3789040"/>
              <a:chExt cx="1818063" cy="1296144"/>
            </a:xfrm>
          </p:grpSpPr>
          <p:grpSp>
            <p:nvGrpSpPr>
              <p:cNvPr id="105" name="Группа 104"/>
              <p:cNvGrpSpPr/>
              <p:nvPr/>
            </p:nvGrpSpPr>
            <p:grpSpPr>
              <a:xfrm>
                <a:off x="1979712" y="3789040"/>
                <a:ext cx="1314007" cy="1296144"/>
                <a:chOff x="1979712" y="3789040"/>
                <a:chExt cx="1314007" cy="1296144"/>
              </a:xfrm>
            </p:grpSpPr>
            <p:pic>
              <p:nvPicPr>
                <p:cNvPr id="67" name="Picture 2" descr="C:\Users\localadmin\Desktop\Стац терминал спутниковой связи.png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2195736" y="3789040"/>
                  <a:ext cx="739825" cy="5397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" name="Picture 6" descr="C:\Users\localadmin\Desktop\IP\тел.pn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771800" y="4581128"/>
                  <a:ext cx="521919" cy="360039"/>
                </a:xfrm>
                <a:prstGeom prst="rect">
                  <a:avLst/>
                </a:prstGeom>
                <a:noFill/>
              </p:spPr>
            </p:pic>
            <p:pic>
              <p:nvPicPr>
                <p:cNvPr id="70" name="Picture 6" descr="C:\Users\localadmin\Desktop\IP\тел.pn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979712" y="4725144"/>
                  <a:ext cx="521920" cy="36004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81" name="Прямая соединительная линия 80"/>
                <p:cNvCxnSpPr>
                  <a:endCxn id="70" idx="0"/>
                </p:cNvCxnSpPr>
                <p:nvPr/>
              </p:nvCxnSpPr>
              <p:spPr>
                <a:xfrm rot="5400000">
                  <a:off x="2182200" y="4495584"/>
                  <a:ext cx="288032" cy="1710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>
                  <a:endCxn id="68" idx="0"/>
                </p:cNvCxnSpPr>
                <p:nvPr/>
              </p:nvCxnSpPr>
              <p:spPr>
                <a:xfrm rot="16200000" flipH="1">
                  <a:off x="2830272" y="4378640"/>
                  <a:ext cx="216024" cy="188952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1" name="Picture 2" descr="C:\Documents and Settings\Alexey\Рабочий стол\dsgsdfgsddg\main\резервный канал связи\пс.jp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475656" y="4221088"/>
                <a:ext cx="562962" cy="359469"/>
              </a:xfrm>
              <a:prstGeom prst="rect">
                <a:avLst/>
              </a:prstGeom>
              <a:noFill/>
            </p:spPr>
          </p:pic>
        </p:grpSp>
        <p:cxnSp>
          <p:nvCxnSpPr>
            <p:cNvPr id="122" name="Прямая соединительная линия 121"/>
            <p:cNvCxnSpPr>
              <a:endCxn id="121" idx="3"/>
            </p:cNvCxnSpPr>
            <p:nvPr/>
          </p:nvCxnSpPr>
          <p:spPr>
            <a:xfrm rot="10800000" flipV="1">
              <a:off x="2038618" y="4221087"/>
              <a:ext cx="229126" cy="17973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/>
          <p:cNvCxnSpPr/>
          <p:nvPr/>
        </p:nvCxnSpPr>
        <p:spPr>
          <a:xfrm>
            <a:off x="1043608" y="3284984"/>
            <a:ext cx="1224136" cy="5040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1043608" y="2996952"/>
            <a:ext cx="2304256" cy="720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Группа 141"/>
          <p:cNvGrpSpPr/>
          <p:nvPr/>
        </p:nvGrpSpPr>
        <p:grpSpPr>
          <a:xfrm>
            <a:off x="5436096" y="4581128"/>
            <a:ext cx="1485983" cy="1008112"/>
            <a:chOff x="5436096" y="4581128"/>
            <a:chExt cx="1485983" cy="1008112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5724128" y="4581128"/>
              <a:ext cx="1197951" cy="1008112"/>
              <a:chOff x="5652120" y="4149080"/>
              <a:chExt cx="1197951" cy="1008112"/>
            </a:xfrm>
          </p:grpSpPr>
          <p:cxnSp>
            <p:nvCxnSpPr>
              <p:cNvPr id="96" name="Прямая соединительная линия 95"/>
              <p:cNvCxnSpPr/>
              <p:nvPr/>
            </p:nvCxnSpPr>
            <p:spPr>
              <a:xfrm rot="5400000">
                <a:off x="5616116" y="4473116"/>
                <a:ext cx="216024" cy="14401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rot="16200000" flipH="1">
                <a:off x="6157071" y="4438007"/>
                <a:ext cx="216024" cy="21423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9" name="Рисунок 98" descr="маршрутиз.jpg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796136" y="4149080"/>
                <a:ext cx="331132" cy="289909"/>
              </a:xfrm>
              <a:prstGeom prst="rect">
                <a:avLst/>
              </a:prstGeom>
            </p:spPr>
          </p:pic>
          <p:pic>
            <p:nvPicPr>
              <p:cNvPr id="104" name="Picture 9" descr="C:\Users\localadmin\Desktop\Схемы для сайта\notebook-computer-sketch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300192" y="4725144"/>
                <a:ext cx="549879" cy="432048"/>
              </a:xfrm>
              <a:prstGeom prst="rect">
                <a:avLst/>
              </a:prstGeom>
              <a:noFill/>
            </p:spPr>
          </p:pic>
        </p:grpSp>
        <p:pic>
          <p:nvPicPr>
            <p:cNvPr id="138" name="Picture 6" descr="C:\Users\localadmin\Desktop\IP\тел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436096" y="5157192"/>
              <a:ext cx="521919" cy="360039"/>
            </a:xfrm>
            <a:prstGeom prst="rect">
              <a:avLst/>
            </a:prstGeom>
            <a:noFill/>
          </p:spPr>
        </p:pic>
      </p:grpSp>
      <p:grpSp>
        <p:nvGrpSpPr>
          <p:cNvPr id="143" name="Группа 142"/>
          <p:cNvGrpSpPr/>
          <p:nvPr/>
        </p:nvGrpSpPr>
        <p:grpSpPr>
          <a:xfrm>
            <a:off x="1907704" y="4581128"/>
            <a:ext cx="3608784" cy="647451"/>
            <a:chOff x="1907704" y="4581128"/>
            <a:chExt cx="3608784" cy="647451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3275856" y="4581128"/>
              <a:ext cx="198620" cy="215403"/>
              <a:chOff x="2339752" y="5229200"/>
              <a:chExt cx="198620" cy="215403"/>
            </a:xfrm>
          </p:grpSpPr>
          <p:sp>
            <p:nvSpPr>
              <p:cNvPr id="132" name="Дуга 131"/>
              <p:cNvSpPr/>
              <p:nvPr/>
            </p:nvSpPr>
            <p:spPr>
              <a:xfrm rot="20586734">
                <a:off x="2339752" y="5300587"/>
                <a:ext cx="72008" cy="14401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Дуга 132"/>
              <p:cNvSpPr/>
              <p:nvPr/>
            </p:nvSpPr>
            <p:spPr>
              <a:xfrm rot="20586734">
                <a:off x="2412874" y="5229200"/>
                <a:ext cx="125498" cy="15962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5" name="Группа 134"/>
            <p:cNvGrpSpPr/>
            <p:nvPr/>
          </p:nvGrpSpPr>
          <p:grpSpPr>
            <a:xfrm flipH="1">
              <a:off x="1907704" y="4581128"/>
              <a:ext cx="224408" cy="215403"/>
              <a:chOff x="2339752" y="5229200"/>
              <a:chExt cx="198620" cy="215403"/>
            </a:xfrm>
          </p:grpSpPr>
          <p:sp>
            <p:nvSpPr>
              <p:cNvPr id="136" name="Дуга 135"/>
              <p:cNvSpPr/>
              <p:nvPr/>
            </p:nvSpPr>
            <p:spPr>
              <a:xfrm rot="20586734">
                <a:off x="2339752" y="5300587"/>
                <a:ext cx="72008" cy="14401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Дуга 136"/>
              <p:cNvSpPr/>
              <p:nvPr/>
            </p:nvSpPr>
            <p:spPr>
              <a:xfrm rot="20586734">
                <a:off x="2412874" y="5229200"/>
                <a:ext cx="125498" cy="15962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9" name="Группа 138"/>
            <p:cNvGrpSpPr/>
            <p:nvPr/>
          </p:nvGrpSpPr>
          <p:grpSpPr>
            <a:xfrm flipH="1">
              <a:off x="5292080" y="5013176"/>
              <a:ext cx="224408" cy="215403"/>
              <a:chOff x="2339752" y="5229200"/>
              <a:chExt cx="198620" cy="215403"/>
            </a:xfrm>
          </p:grpSpPr>
          <p:sp>
            <p:nvSpPr>
              <p:cNvPr id="140" name="Дуга 139"/>
              <p:cNvSpPr/>
              <p:nvPr/>
            </p:nvSpPr>
            <p:spPr>
              <a:xfrm rot="20586734">
                <a:off x="2339752" y="5300587"/>
                <a:ext cx="72008" cy="14401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Дуга 140"/>
              <p:cNvSpPr/>
              <p:nvPr/>
            </p:nvSpPr>
            <p:spPr>
              <a:xfrm rot="20586734">
                <a:off x="2412874" y="5229200"/>
                <a:ext cx="125498" cy="159626"/>
              </a:xfrm>
              <a:prstGeom prst="arc">
                <a:avLst>
                  <a:gd name="adj1" fmla="val 16280800"/>
                  <a:gd name="adj2" fmla="val 36801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5" name="Группа 144"/>
          <p:cNvGrpSpPr/>
          <p:nvPr/>
        </p:nvGrpSpPr>
        <p:grpSpPr>
          <a:xfrm>
            <a:off x="683568" y="1628800"/>
            <a:ext cx="6475577" cy="2592288"/>
            <a:chOff x="2267744" y="1628800"/>
            <a:chExt cx="6475577" cy="2592288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7668344" y="1628800"/>
              <a:ext cx="1074977" cy="2376264"/>
              <a:chOff x="5148064" y="2348880"/>
              <a:chExt cx="1074977" cy="2376264"/>
            </a:xfrm>
          </p:grpSpPr>
          <p:pic>
            <p:nvPicPr>
              <p:cNvPr id="113" name="Рисунок 112" descr="new-google-logo-official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220072" y="4365104"/>
                <a:ext cx="1002969" cy="360040"/>
              </a:xfrm>
              <a:prstGeom prst="rect">
                <a:avLst/>
              </a:prstGeom>
            </p:spPr>
          </p:pic>
          <p:pic>
            <p:nvPicPr>
              <p:cNvPr id="114" name="Рисунок 113" descr="new-google-logo-official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148064" y="2348880"/>
                <a:ext cx="1002969" cy="360040"/>
              </a:xfrm>
              <a:prstGeom prst="rect">
                <a:avLst/>
              </a:prstGeom>
            </p:spPr>
          </p:pic>
        </p:grpSp>
        <p:pic>
          <p:nvPicPr>
            <p:cNvPr id="144" name="Рисунок 143" descr="new-google-logo-official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67744" y="3861048"/>
              <a:ext cx="1002969" cy="360040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1187624" y="1556792"/>
            <a:ext cx="5878353" cy="2710001"/>
            <a:chOff x="2915816" y="1628800"/>
            <a:chExt cx="5878353" cy="2710001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8172400" y="1628800"/>
              <a:ext cx="621769" cy="2565985"/>
              <a:chOff x="8604448" y="2564904"/>
              <a:chExt cx="621769" cy="2565985"/>
            </a:xfrm>
          </p:grpSpPr>
          <p:pic>
            <p:nvPicPr>
              <p:cNvPr id="47" name="Рисунок 46" descr="mail-ru-logo-200x200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604448" y="2564904"/>
                <a:ext cx="549761" cy="549761"/>
              </a:xfrm>
              <a:prstGeom prst="rect">
                <a:avLst/>
              </a:prstGeom>
            </p:spPr>
          </p:pic>
          <p:pic>
            <p:nvPicPr>
              <p:cNvPr id="49" name="Рисунок 48" descr="mail-ru-logo-200x200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676456" y="4581128"/>
                <a:ext cx="549761" cy="549761"/>
              </a:xfrm>
              <a:prstGeom prst="rect">
                <a:avLst/>
              </a:prstGeom>
            </p:spPr>
          </p:pic>
        </p:grpSp>
        <p:pic>
          <p:nvPicPr>
            <p:cNvPr id="146" name="Рисунок 145" descr="mail-ru-logo-200x200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15816" y="3789040"/>
              <a:ext cx="549761" cy="54976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Click="0" advTm="32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5F00"/>
                </a:solidFill>
              </a:rPr>
              <a:t>Мы работаем с оборудованием мировых вендоров</a:t>
            </a:r>
            <a:endParaRPr lang="ru-RU" dirty="0">
              <a:solidFill>
                <a:srgbClr val="FF5F00"/>
              </a:solidFill>
            </a:endParaRPr>
          </a:p>
        </p:txBody>
      </p:sp>
      <p:pic>
        <p:nvPicPr>
          <p:cNvPr id="4" name="Picture 2" descr="C:\Documents and Settings\Alexey\Рабочий стол\logomotivp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8850"/>
            <a:ext cx="9144000" cy="81915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1331640" y="3212976"/>
            <a:ext cx="6920745" cy="910099"/>
            <a:chOff x="1259632" y="3140968"/>
            <a:chExt cx="6920745" cy="910099"/>
          </a:xfrm>
        </p:grpSpPr>
        <p:pic>
          <p:nvPicPr>
            <p:cNvPr id="3074" name="Picture 2" descr="C:\Documents and Settings\Alexey\Рабочий стол\logocompany\avco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3140968"/>
              <a:ext cx="2577455" cy="910099"/>
            </a:xfrm>
            <a:prstGeom prst="rect">
              <a:avLst/>
            </a:prstGeom>
            <a:noFill/>
          </p:spPr>
        </p:pic>
        <p:pic>
          <p:nvPicPr>
            <p:cNvPr id="3076" name="Picture 4" descr="C:\Documents and Settings\Alexey\Рабочий стол\logocompany\logomotivpr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284984"/>
              <a:ext cx="3464361" cy="648072"/>
            </a:xfrm>
            <a:prstGeom prst="rect">
              <a:avLst/>
            </a:prstGeom>
            <a:noFill/>
          </p:spPr>
        </p:pic>
      </p:grpSp>
      <p:grpSp>
        <p:nvGrpSpPr>
          <p:cNvPr id="12" name="Группа 11"/>
          <p:cNvGrpSpPr/>
          <p:nvPr/>
        </p:nvGrpSpPr>
        <p:grpSpPr>
          <a:xfrm>
            <a:off x="467544" y="4437112"/>
            <a:ext cx="7392822" cy="1489478"/>
            <a:chOff x="467544" y="4437112"/>
            <a:chExt cx="7392822" cy="1489478"/>
          </a:xfrm>
        </p:grpSpPr>
        <p:pic>
          <p:nvPicPr>
            <p:cNvPr id="3075" name="Picture 3" descr="C:\Documents and Settings\Alexey\Рабочий стол\logocompany\D-Lin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4437112"/>
              <a:ext cx="4464496" cy="1489478"/>
            </a:xfrm>
            <a:prstGeom prst="rect">
              <a:avLst/>
            </a:prstGeom>
            <a:noFill/>
          </p:spPr>
        </p:pic>
        <p:pic>
          <p:nvPicPr>
            <p:cNvPr id="3079" name="Picture 7" descr="C:\Documents and Settings\Alexey\Рабочий стол\logocompany\Cisc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0152" y="4581128"/>
              <a:ext cx="1920214" cy="1080120"/>
            </a:xfrm>
            <a:prstGeom prst="rect">
              <a:avLst/>
            </a:prstGeom>
            <a:noFill/>
          </p:spPr>
        </p:pic>
      </p:grpSp>
      <p:grpSp>
        <p:nvGrpSpPr>
          <p:cNvPr id="14" name="Группа 13"/>
          <p:cNvGrpSpPr/>
          <p:nvPr/>
        </p:nvGrpSpPr>
        <p:grpSpPr>
          <a:xfrm>
            <a:off x="1691680" y="764704"/>
            <a:ext cx="6817940" cy="2381250"/>
            <a:chOff x="1691680" y="764704"/>
            <a:chExt cx="6817940" cy="238125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691680" y="764704"/>
              <a:ext cx="6817940" cy="2381250"/>
              <a:chOff x="1763688" y="764704"/>
              <a:chExt cx="6817940" cy="2381250"/>
            </a:xfrm>
          </p:grpSpPr>
          <p:pic>
            <p:nvPicPr>
              <p:cNvPr id="3077" name="Picture 5" descr="C:\Documents and Settings\Alexey\Рабочий стол\logocompany\etl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63688" y="1268760"/>
                <a:ext cx="1524000" cy="1346200"/>
              </a:xfrm>
              <a:prstGeom prst="rect">
                <a:avLst/>
              </a:prstGeom>
              <a:noFill/>
            </p:spPr>
          </p:pic>
          <p:pic>
            <p:nvPicPr>
              <p:cNvPr id="3078" name="Picture 6" descr="C:\Documents and Settings\Alexey\Рабочий стол\logocompany\asc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724128" y="764704"/>
                <a:ext cx="2857500" cy="2381250"/>
              </a:xfrm>
              <a:prstGeom prst="rect">
                <a:avLst/>
              </a:prstGeom>
              <a:noFill/>
            </p:spPr>
          </p:pic>
        </p:grpSp>
        <p:pic>
          <p:nvPicPr>
            <p:cNvPr id="1026" name="Picture 2" descr="C:\Users\localadmin\Desktop\Dell_Log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79912" y="1340768"/>
              <a:ext cx="1435837" cy="14315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49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Услуги спутниковой связи МОТИВ</vt:lpstr>
      <vt:lpstr>Предоставление GSM связи</vt:lpstr>
      <vt:lpstr>Предоставление телефонии и Интернет</vt:lpstr>
      <vt:lpstr>Удаленные транзакции и видеонаблюдение</vt:lpstr>
      <vt:lpstr>Резервный канал связи</vt:lpstr>
      <vt:lpstr>Мы работаем с оборудованием мировых вендоров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localadmin</dc:creator>
  <cp:lastModifiedBy>localadmin</cp:lastModifiedBy>
  <cp:revision>252</cp:revision>
  <dcterms:created xsi:type="dcterms:W3CDTF">2013-11-14T06:06:47Z</dcterms:created>
  <dcterms:modified xsi:type="dcterms:W3CDTF">2013-11-21T13:07:44Z</dcterms:modified>
</cp:coreProperties>
</file>